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38.xml"/>
  <Override ContentType="application/vnd.openxmlformats-officedocument.presentationml.slideLayout+xml" PartName="/ppt/slideLayouts/slideLayout42.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9.xml"/>
  <Override ContentType="application/vnd.openxmlformats-officedocument.presentationml.slideLayout+xml" PartName="/ppt/slideLayouts/slideLayout35.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4.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93" r:id="rId4"/>
    <p:sldMasterId id="2147483694"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Lst>
  <p:sldSz cy="5143500" cx="9144000"/>
  <p:notesSz cx="6858000" cy="9144000"/>
  <p:embeddedFontLst>
    <p:embeddedFont>
      <p:font typeface="Cormorant SC"/>
      <p:regular r:id="rId48"/>
      <p:bold r:id="rId49"/>
    </p:embeddedFont>
    <p:embeddedFont>
      <p:font typeface="El Messiri"/>
      <p:regular r:id="rId50"/>
      <p:bold r:id="rId51"/>
    </p:embeddedFont>
    <p:embeddedFont>
      <p:font typeface="Questrial"/>
      <p:regular r:id="rId5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48" Type="http://schemas.openxmlformats.org/officeDocument/2006/relationships/font" Target="fonts/CormorantSC-regular.fntdata"/><Relationship Id="rId47" Type="http://schemas.openxmlformats.org/officeDocument/2006/relationships/slide" Target="slides/slide41.xml"/><Relationship Id="rId49" Type="http://schemas.openxmlformats.org/officeDocument/2006/relationships/font" Target="fonts/CormorantSC-bold.fntdata"/><Relationship Id="rId5" Type="http://schemas.openxmlformats.org/officeDocument/2006/relationships/slideMaster" Target="slideMasters/slideMaster2.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font" Target="fonts/ElMessiri-bold.fntdata"/><Relationship Id="rId50" Type="http://schemas.openxmlformats.org/officeDocument/2006/relationships/font" Target="fonts/ElMessiri-regular.fntdata"/><Relationship Id="rId52" Type="http://schemas.openxmlformats.org/officeDocument/2006/relationships/font" Target="fonts/Questrial-regular.fntdata"/><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7" name="Shape 2567"/>
        <p:cNvGrpSpPr/>
        <p:nvPr/>
      </p:nvGrpSpPr>
      <p:grpSpPr>
        <a:xfrm>
          <a:off x="0" y="0"/>
          <a:ext cx="0" cy="0"/>
          <a:chOff x="0" y="0"/>
          <a:chExt cx="0" cy="0"/>
        </a:xfrm>
      </p:grpSpPr>
      <p:sp>
        <p:nvSpPr>
          <p:cNvPr id="2568" name="Google Shape;2568;g2ac97afcc35_0_370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69" name="Google Shape;2569;g2ac97afcc35_0_37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9" name="Shape 2649"/>
        <p:cNvGrpSpPr/>
        <p:nvPr/>
      </p:nvGrpSpPr>
      <p:grpSpPr>
        <a:xfrm>
          <a:off x="0" y="0"/>
          <a:ext cx="0" cy="0"/>
          <a:chOff x="0" y="0"/>
          <a:chExt cx="0" cy="0"/>
        </a:xfrm>
      </p:grpSpPr>
      <p:sp>
        <p:nvSpPr>
          <p:cNvPr id="2650" name="Google Shape;2650;g2ac97afcc35_0_68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51" name="Google Shape;2651;g2ac97afcc35_0_68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1" name="Shape 2731"/>
        <p:cNvGrpSpPr/>
        <p:nvPr/>
      </p:nvGrpSpPr>
      <p:grpSpPr>
        <a:xfrm>
          <a:off x="0" y="0"/>
          <a:ext cx="0" cy="0"/>
          <a:chOff x="0" y="0"/>
          <a:chExt cx="0" cy="0"/>
        </a:xfrm>
      </p:grpSpPr>
      <p:sp>
        <p:nvSpPr>
          <p:cNvPr id="2732" name="Google Shape;2732;g2ac97afcc35_0_69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33" name="Google Shape;2733;g2ac97afcc35_0_69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8" name="Shape 2818"/>
        <p:cNvGrpSpPr/>
        <p:nvPr/>
      </p:nvGrpSpPr>
      <p:grpSpPr>
        <a:xfrm>
          <a:off x="0" y="0"/>
          <a:ext cx="0" cy="0"/>
          <a:chOff x="0" y="0"/>
          <a:chExt cx="0" cy="0"/>
        </a:xfrm>
      </p:grpSpPr>
      <p:sp>
        <p:nvSpPr>
          <p:cNvPr id="2819" name="Google Shape;2819;g2ac97afcc35_0_720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20" name="Google Shape;2820;g2ac97afcc35_0_72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9" name="Shape 2899"/>
        <p:cNvGrpSpPr/>
        <p:nvPr/>
      </p:nvGrpSpPr>
      <p:grpSpPr>
        <a:xfrm>
          <a:off x="0" y="0"/>
          <a:ext cx="0" cy="0"/>
          <a:chOff x="0" y="0"/>
          <a:chExt cx="0" cy="0"/>
        </a:xfrm>
      </p:grpSpPr>
      <p:sp>
        <p:nvSpPr>
          <p:cNvPr id="2900" name="Google Shape;2900;g2ac97afcc35_0_378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01" name="Google Shape;2901;g2ac97afcc35_0_37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8" name="Shape 2908"/>
        <p:cNvGrpSpPr/>
        <p:nvPr/>
      </p:nvGrpSpPr>
      <p:grpSpPr>
        <a:xfrm>
          <a:off x="0" y="0"/>
          <a:ext cx="0" cy="0"/>
          <a:chOff x="0" y="0"/>
          <a:chExt cx="0" cy="0"/>
        </a:xfrm>
      </p:grpSpPr>
      <p:sp>
        <p:nvSpPr>
          <p:cNvPr id="2909" name="Google Shape;2909;g2ac97afcc35_0_729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10" name="Google Shape;2910;g2ac97afcc35_0_729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9" name="Shape 2989"/>
        <p:cNvGrpSpPr/>
        <p:nvPr/>
      </p:nvGrpSpPr>
      <p:grpSpPr>
        <a:xfrm>
          <a:off x="0" y="0"/>
          <a:ext cx="0" cy="0"/>
          <a:chOff x="0" y="0"/>
          <a:chExt cx="0" cy="0"/>
        </a:xfrm>
      </p:grpSpPr>
      <p:sp>
        <p:nvSpPr>
          <p:cNvPr id="2990" name="Google Shape;2990;g2ac97afcc35_0_737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91" name="Google Shape;2991;g2ac97afcc35_0_73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8" name="Shape 2998"/>
        <p:cNvGrpSpPr/>
        <p:nvPr/>
      </p:nvGrpSpPr>
      <p:grpSpPr>
        <a:xfrm>
          <a:off x="0" y="0"/>
          <a:ext cx="0" cy="0"/>
          <a:chOff x="0" y="0"/>
          <a:chExt cx="0" cy="0"/>
        </a:xfrm>
      </p:grpSpPr>
      <p:sp>
        <p:nvSpPr>
          <p:cNvPr id="2999" name="Google Shape;2999;g2ac97afcc35_0_738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00" name="Google Shape;3000;g2ac97afcc35_0_73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1" name="Shape 3101"/>
        <p:cNvGrpSpPr/>
        <p:nvPr/>
      </p:nvGrpSpPr>
      <p:grpSpPr>
        <a:xfrm>
          <a:off x="0" y="0"/>
          <a:ext cx="0" cy="0"/>
          <a:chOff x="0" y="0"/>
          <a:chExt cx="0" cy="0"/>
        </a:xfrm>
      </p:grpSpPr>
      <p:sp>
        <p:nvSpPr>
          <p:cNvPr id="3102" name="Google Shape;3102;g2ac97afcc35_0_756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03" name="Google Shape;3103;g2ac97afcc35_0_75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2" name="Shape 3182"/>
        <p:cNvGrpSpPr/>
        <p:nvPr/>
      </p:nvGrpSpPr>
      <p:grpSpPr>
        <a:xfrm>
          <a:off x="0" y="0"/>
          <a:ext cx="0" cy="0"/>
          <a:chOff x="0" y="0"/>
          <a:chExt cx="0" cy="0"/>
        </a:xfrm>
      </p:grpSpPr>
      <p:sp>
        <p:nvSpPr>
          <p:cNvPr id="3183" name="Google Shape;3183;g2ac97afcc35_0_77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84" name="Google Shape;3184;g2ac97afcc35_0_77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1" name="Shape 3191"/>
        <p:cNvGrpSpPr/>
        <p:nvPr/>
      </p:nvGrpSpPr>
      <p:grpSpPr>
        <a:xfrm>
          <a:off x="0" y="0"/>
          <a:ext cx="0" cy="0"/>
          <a:chOff x="0" y="0"/>
          <a:chExt cx="0" cy="0"/>
        </a:xfrm>
      </p:grpSpPr>
      <p:sp>
        <p:nvSpPr>
          <p:cNvPr id="3192" name="Google Shape;3192;g2ac97afcc35_0_77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93" name="Google Shape;3193;g2ac97afcc35_0_77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0" name="Shape 3200"/>
        <p:cNvGrpSpPr/>
        <p:nvPr/>
      </p:nvGrpSpPr>
      <p:grpSpPr>
        <a:xfrm>
          <a:off x="0" y="0"/>
          <a:ext cx="0" cy="0"/>
          <a:chOff x="0" y="0"/>
          <a:chExt cx="0" cy="0"/>
        </a:xfrm>
      </p:grpSpPr>
      <p:sp>
        <p:nvSpPr>
          <p:cNvPr id="3201" name="Google Shape;3201;g2ac97afcc35_0_774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02" name="Google Shape;3202;g2ac97afcc35_0_77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9" name="Shape 3209"/>
        <p:cNvGrpSpPr/>
        <p:nvPr/>
      </p:nvGrpSpPr>
      <p:grpSpPr>
        <a:xfrm>
          <a:off x="0" y="0"/>
          <a:ext cx="0" cy="0"/>
          <a:chOff x="0" y="0"/>
          <a:chExt cx="0" cy="0"/>
        </a:xfrm>
      </p:grpSpPr>
      <p:sp>
        <p:nvSpPr>
          <p:cNvPr id="3210" name="Google Shape;3210;g2ac97afcc35_0_807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11" name="Google Shape;3211;g2ac97afcc35_0_80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0" name="Shape 3290"/>
        <p:cNvGrpSpPr/>
        <p:nvPr/>
      </p:nvGrpSpPr>
      <p:grpSpPr>
        <a:xfrm>
          <a:off x="0" y="0"/>
          <a:ext cx="0" cy="0"/>
          <a:chOff x="0" y="0"/>
          <a:chExt cx="0" cy="0"/>
        </a:xfrm>
      </p:grpSpPr>
      <p:sp>
        <p:nvSpPr>
          <p:cNvPr id="3291" name="Google Shape;3291;g2ac97afcc35_0_77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92" name="Google Shape;3292;g2ac97afcc35_0_77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1" name="Shape 3351"/>
        <p:cNvGrpSpPr/>
        <p:nvPr/>
      </p:nvGrpSpPr>
      <p:grpSpPr>
        <a:xfrm>
          <a:off x="0" y="0"/>
          <a:ext cx="0" cy="0"/>
          <a:chOff x="0" y="0"/>
          <a:chExt cx="0" cy="0"/>
        </a:xfrm>
      </p:grpSpPr>
      <p:sp>
        <p:nvSpPr>
          <p:cNvPr id="3352" name="Google Shape;3352;g2ac97afcc35_0_79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53" name="Google Shape;3353;g2ac97afcc35_0_79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2" name="Shape 3432"/>
        <p:cNvGrpSpPr/>
        <p:nvPr/>
      </p:nvGrpSpPr>
      <p:grpSpPr>
        <a:xfrm>
          <a:off x="0" y="0"/>
          <a:ext cx="0" cy="0"/>
          <a:chOff x="0" y="0"/>
          <a:chExt cx="0" cy="0"/>
        </a:xfrm>
      </p:grpSpPr>
      <p:sp>
        <p:nvSpPr>
          <p:cNvPr id="3433" name="Google Shape;3433;g2ac97afcc35_0_81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34" name="Google Shape;3434;g2ac97afcc35_0_81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6" name="Shape 3506"/>
        <p:cNvGrpSpPr/>
        <p:nvPr/>
      </p:nvGrpSpPr>
      <p:grpSpPr>
        <a:xfrm>
          <a:off x="0" y="0"/>
          <a:ext cx="0" cy="0"/>
          <a:chOff x="0" y="0"/>
          <a:chExt cx="0" cy="0"/>
        </a:xfrm>
      </p:grpSpPr>
      <p:sp>
        <p:nvSpPr>
          <p:cNvPr id="3507" name="Google Shape;3507;g2ac97afcc35_0_82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08" name="Google Shape;3508;g2ac97afcc35_0_82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7" name="Shape 3587"/>
        <p:cNvGrpSpPr/>
        <p:nvPr/>
      </p:nvGrpSpPr>
      <p:grpSpPr>
        <a:xfrm>
          <a:off x="0" y="0"/>
          <a:ext cx="0" cy="0"/>
          <a:chOff x="0" y="0"/>
          <a:chExt cx="0" cy="0"/>
        </a:xfrm>
      </p:grpSpPr>
      <p:sp>
        <p:nvSpPr>
          <p:cNvPr id="3588" name="Google Shape;3588;g2ac97afcc35_0_83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89" name="Google Shape;3589;g2ac97afcc35_0_83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6" name="Shape 3596"/>
        <p:cNvGrpSpPr/>
        <p:nvPr/>
      </p:nvGrpSpPr>
      <p:grpSpPr>
        <a:xfrm>
          <a:off x="0" y="0"/>
          <a:ext cx="0" cy="0"/>
          <a:chOff x="0" y="0"/>
          <a:chExt cx="0" cy="0"/>
        </a:xfrm>
      </p:grpSpPr>
      <p:sp>
        <p:nvSpPr>
          <p:cNvPr id="3597" name="Google Shape;3597;g2ac97afcc35_0_84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98" name="Google Shape;3598;g2ac97afcc35_0_84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05" name="Shape 3605"/>
        <p:cNvGrpSpPr/>
        <p:nvPr/>
      </p:nvGrpSpPr>
      <p:grpSpPr>
        <a:xfrm>
          <a:off x="0" y="0"/>
          <a:ext cx="0" cy="0"/>
          <a:chOff x="0" y="0"/>
          <a:chExt cx="0" cy="0"/>
        </a:xfrm>
      </p:grpSpPr>
      <p:sp>
        <p:nvSpPr>
          <p:cNvPr id="3606" name="Google Shape;3606;g2ac97afcc35_0_84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07" name="Google Shape;3607;g2ac97afcc35_0_84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4" name="Shape 3614"/>
        <p:cNvGrpSpPr/>
        <p:nvPr/>
      </p:nvGrpSpPr>
      <p:grpSpPr>
        <a:xfrm>
          <a:off x="0" y="0"/>
          <a:ext cx="0" cy="0"/>
          <a:chOff x="0" y="0"/>
          <a:chExt cx="0" cy="0"/>
        </a:xfrm>
      </p:grpSpPr>
      <p:sp>
        <p:nvSpPr>
          <p:cNvPr id="3615" name="Google Shape;3615;g2ac97afcc35_0_84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16" name="Google Shape;3616;g2ac97afcc35_0_84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3" name="Shape 3623"/>
        <p:cNvGrpSpPr/>
        <p:nvPr/>
      </p:nvGrpSpPr>
      <p:grpSpPr>
        <a:xfrm>
          <a:off x="0" y="0"/>
          <a:ext cx="0" cy="0"/>
          <a:chOff x="0" y="0"/>
          <a:chExt cx="0" cy="0"/>
        </a:xfrm>
      </p:grpSpPr>
      <p:sp>
        <p:nvSpPr>
          <p:cNvPr id="3624" name="Google Shape;3624;g2ac97afcc35_0_84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25" name="Google Shape;3625;g2ac97afcc35_0_84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4" name="Shape 3704"/>
        <p:cNvGrpSpPr/>
        <p:nvPr/>
      </p:nvGrpSpPr>
      <p:grpSpPr>
        <a:xfrm>
          <a:off x="0" y="0"/>
          <a:ext cx="0" cy="0"/>
          <a:chOff x="0" y="0"/>
          <a:chExt cx="0" cy="0"/>
        </a:xfrm>
      </p:grpSpPr>
      <p:sp>
        <p:nvSpPr>
          <p:cNvPr id="3705" name="Google Shape;3705;g2ac97afcc35_1_16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06" name="Google Shape;3706;g2ac97afcc35_1_16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2" name="Shape 3712"/>
        <p:cNvGrpSpPr/>
        <p:nvPr/>
      </p:nvGrpSpPr>
      <p:grpSpPr>
        <a:xfrm>
          <a:off x="0" y="0"/>
          <a:ext cx="0" cy="0"/>
          <a:chOff x="0" y="0"/>
          <a:chExt cx="0" cy="0"/>
        </a:xfrm>
      </p:grpSpPr>
      <p:sp>
        <p:nvSpPr>
          <p:cNvPr id="3713" name="Google Shape;3713;g2ac97afcc35_1_16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14" name="Google Shape;3714;g2ac97afcc35_1_16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3" name="Shape 3793"/>
        <p:cNvGrpSpPr/>
        <p:nvPr/>
      </p:nvGrpSpPr>
      <p:grpSpPr>
        <a:xfrm>
          <a:off x="0" y="0"/>
          <a:ext cx="0" cy="0"/>
          <a:chOff x="0" y="0"/>
          <a:chExt cx="0" cy="0"/>
        </a:xfrm>
      </p:grpSpPr>
      <p:sp>
        <p:nvSpPr>
          <p:cNvPr id="3794" name="Google Shape;3794;g2acafcb1dce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95" name="Google Shape;3795;g2acafcb1dce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5" name="Shape 3865"/>
        <p:cNvGrpSpPr/>
        <p:nvPr/>
      </p:nvGrpSpPr>
      <p:grpSpPr>
        <a:xfrm>
          <a:off x="0" y="0"/>
          <a:ext cx="0" cy="0"/>
          <a:chOff x="0" y="0"/>
          <a:chExt cx="0" cy="0"/>
        </a:xfrm>
      </p:grpSpPr>
      <p:sp>
        <p:nvSpPr>
          <p:cNvPr id="3866" name="Google Shape;3866;g2acafcb1dce_0_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67" name="Google Shape;3867;g2acafcb1dce_0_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7" name="Shape 3937"/>
        <p:cNvGrpSpPr/>
        <p:nvPr/>
      </p:nvGrpSpPr>
      <p:grpSpPr>
        <a:xfrm>
          <a:off x="0" y="0"/>
          <a:ext cx="0" cy="0"/>
          <a:chOff x="0" y="0"/>
          <a:chExt cx="0" cy="0"/>
        </a:xfrm>
      </p:grpSpPr>
      <p:sp>
        <p:nvSpPr>
          <p:cNvPr id="3938" name="Google Shape;3938;g2acafcb1dce_0_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39" name="Google Shape;3939;g2acafcb1dce_0_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9" name="Shape 4009"/>
        <p:cNvGrpSpPr/>
        <p:nvPr/>
      </p:nvGrpSpPr>
      <p:grpSpPr>
        <a:xfrm>
          <a:off x="0" y="0"/>
          <a:ext cx="0" cy="0"/>
          <a:chOff x="0" y="0"/>
          <a:chExt cx="0" cy="0"/>
        </a:xfrm>
      </p:grpSpPr>
      <p:sp>
        <p:nvSpPr>
          <p:cNvPr id="4010" name="Google Shape;4010;g2acafcb1dce_0_9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11" name="Google Shape;4011;g2acafcb1dce_0_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90" name="Shape 4090"/>
        <p:cNvGrpSpPr/>
        <p:nvPr/>
      </p:nvGrpSpPr>
      <p:grpSpPr>
        <a:xfrm>
          <a:off x="0" y="0"/>
          <a:ext cx="0" cy="0"/>
          <a:chOff x="0" y="0"/>
          <a:chExt cx="0" cy="0"/>
        </a:xfrm>
      </p:grpSpPr>
      <p:sp>
        <p:nvSpPr>
          <p:cNvPr id="4091" name="Google Shape;4091;g2ac97afcc35_0_85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92" name="Google Shape;4092;g2ac97afcc35_0_85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99" name="Shape 4099"/>
        <p:cNvGrpSpPr/>
        <p:nvPr/>
      </p:nvGrpSpPr>
      <p:grpSpPr>
        <a:xfrm>
          <a:off x="0" y="0"/>
          <a:ext cx="0" cy="0"/>
          <a:chOff x="0" y="0"/>
          <a:chExt cx="0" cy="0"/>
        </a:xfrm>
      </p:grpSpPr>
      <p:sp>
        <p:nvSpPr>
          <p:cNvPr id="4100" name="Google Shape;4100;g2ac97afcc35_0_85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01" name="Google Shape;4101;g2ac97afcc35_0_85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08" name="Shape 4108"/>
        <p:cNvGrpSpPr/>
        <p:nvPr/>
      </p:nvGrpSpPr>
      <p:grpSpPr>
        <a:xfrm>
          <a:off x="0" y="0"/>
          <a:ext cx="0" cy="0"/>
          <a:chOff x="0" y="0"/>
          <a:chExt cx="0" cy="0"/>
        </a:xfrm>
      </p:grpSpPr>
      <p:sp>
        <p:nvSpPr>
          <p:cNvPr id="4109" name="Google Shape;4109;g2ac97afcc35_0_85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10" name="Google Shape;4110;g2ac97afcc35_0_85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17" name="Shape 4117"/>
        <p:cNvGrpSpPr/>
        <p:nvPr/>
      </p:nvGrpSpPr>
      <p:grpSpPr>
        <a:xfrm>
          <a:off x="0" y="0"/>
          <a:ext cx="0" cy="0"/>
          <a:chOff x="0" y="0"/>
          <a:chExt cx="0" cy="0"/>
        </a:xfrm>
      </p:grpSpPr>
      <p:sp>
        <p:nvSpPr>
          <p:cNvPr id="4118" name="Google Shape;4118;g2ac97afcc35_0_85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19" name="Google Shape;4119;g2ac97afcc35_0_85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6" name="Shape 4126"/>
        <p:cNvGrpSpPr/>
        <p:nvPr/>
      </p:nvGrpSpPr>
      <p:grpSpPr>
        <a:xfrm>
          <a:off x="0" y="0"/>
          <a:ext cx="0" cy="0"/>
          <a:chOff x="0" y="0"/>
          <a:chExt cx="0" cy="0"/>
        </a:xfrm>
      </p:grpSpPr>
      <p:sp>
        <p:nvSpPr>
          <p:cNvPr id="4127" name="Google Shape;4127;g2ac97afcc35_0_85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28" name="Google Shape;4128;g2ac97afcc35_0_85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5" name="Shape 4135"/>
        <p:cNvGrpSpPr/>
        <p:nvPr/>
      </p:nvGrpSpPr>
      <p:grpSpPr>
        <a:xfrm>
          <a:off x="0" y="0"/>
          <a:ext cx="0" cy="0"/>
          <a:chOff x="0" y="0"/>
          <a:chExt cx="0" cy="0"/>
        </a:xfrm>
      </p:grpSpPr>
      <p:sp>
        <p:nvSpPr>
          <p:cNvPr id="4136" name="Google Shape;4136;g2ac97afcc35_0_856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37" name="Google Shape;4137;g2ac97afcc35_0_85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44" name="Shape 4144"/>
        <p:cNvGrpSpPr/>
        <p:nvPr/>
      </p:nvGrpSpPr>
      <p:grpSpPr>
        <a:xfrm>
          <a:off x="0" y="0"/>
          <a:ext cx="0" cy="0"/>
          <a:chOff x="0" y="0"/>
          <a:chExt cx="0" cy="0"/>
        </a:xfrm>
      </p:grpSpPr>
      <p:sp>
        <p:nvSpPr>
          <p:cNvPr id="4145" name="Google Shape;4145;g2ac97afcc35_0_85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46" name="Google Shape;4146;g2ac97afcc35_0_85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53" name="Shape 4153"/>
        <p:cNvGrpSpPr/>
        <p:nvPr/>
      </p:nvGrpSpPr>
      <p:grpSpPr>
        <a:xfrm>
          <a:off x="0" y="0"/>
          <a:ext cx="0" cy="0"/>
          <a:chOff x="0" y="0"/>
          <a:chExt cx="0" cy="0"/>
        </a:xfrm>
      </p:grpSpPr>
      <p:sp>
        <p:nvSpPr>
          <p:cNvPr id="4154" name="Google Shape;4154;g2ac97afcc35_0_85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55" name="Google Shape;4155;g2ac97afcc35_0_85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34" name="Shape 4234"/>
        <p:cNvGrpSpPr/>
        <p:nvPr/>
      </p:nvGrpSpPr>
      <p:grpSpPr>
        <a:xfrm>
          <a:off x="0" y="0"/>
          <a:ext cx="0" cy="0"/>
          <a:chOff x="0" y="0"/>
          <a:chExt cx="0" cy="0"/>
        </a:xfrm>
      </p:grpSpPr>
      <p:sp>
        <p:nvSpPr>
          <p:cNvPr id="4235" name="Google Shape;4235;g2ac97afcc35_1_6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36" name="Google Shape;4236;g2ac97afcc35_1_6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08" name="Shape 4308"/>
        <p:cNvGrpSpPr/>
        <p:nvPr/>
      </p:nvGrpSpPr>
      <p:grpSpPr>
        <a:xfrm>
          <a:off x="0" y="0"/>
          <a:ext cx="0" cy="0"/>
          <a:chOff x="0" y="0"/>
          <a:chExt cx="0" cy="0"/>
        </a:xfrm>
      </p:grpSpPr>
      <p:sp>
        <p:nvSpPr>
          <p:cNvPr id="4309" name="Google Shape;4309;g2ac97afcc35_1_8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10" name="Google Shape;4310;g2ac97afcc35_1_8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89" name="Shape 4389"/>
        <p:cNvGrpSpPr/>
        <p:nvPr/>
      </p:nvGrpSpPr>
      <p:grpSpPr>
        <a:xfrm>
          <a:off x="0" y="0"/>
          <a:ext cx="0" cy="0"/>
          <a:chOff x="0" y="0"/>
          <a:chExt cx="0" cy="0"/>
        </a:xfrm>
      </p:grpSpPr>
      <p:sp>
        <p:nvSpPr>
          <p:cNvPr id="4390" name="Google Shape;4390;g2ac97afcc35_1_14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91" name="Google Shape;4391;g2ac97afcc35_1_14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98" name="Shape 4398"/>
        <p:cNvGrpSpPr/>
        <p:nvPr/>
      </p:nvGrpSpPr>
      <p:grpSpPr>
        <a:xfrm>
          <a:off x="0" y="0"/>
          <a:ext cx="0" cy="0"/>
          <a:chOff x="0" y="0"/>
          <a:chExt cx="0" cy="0"/>
        </a:xfrm>
      </p:grpSpPr>
      <p:sp>
        <p:nvSpPr>
          <p:cNvPr id="4399" name="Google Shape;4399;g2ac97afcc35_1_146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400" name="Google Shape;4400;g2ac97afcc35_1_14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72" name="Shape 4472"/>
        <p:cNvGrpSpPr/>
        <p:nvPr/>
      </p:nvGrpSpPr>
      <p:grpSpPr>
        <a:xfrm>
          <a:off x="0" y="0"/>
          <a:ext cx="0" cy="0"/>
          <a:chOff x="0" y="0"/>
          <a:chExt cx="0" cy="0"/>
        </a:xfrm>
      </p:grpSpPr>
      <p:sp>
        <p:nvSpPr>
          <p:cNvPr id="4473" name="Google Shape;4473;g2ac97afcc35_1_17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474" name="Google Shape;4474;g2ac97afcc35_1_17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 Id="rId3" Type="http://schemas.openxmlformats.org/officeDocument/2006/relationships/hyperlink" Target="http://bit.ly/2Tynxth" TargetMode="External"/><Relationship Id="rId4" Type="http://schemas.openxmlformats.org/officeDocument/2006/relationships/hyperlink" Target="http://bit.ly/2TyoMsr" TargetMode="External"/><Relationship Id="rId5" Type="http://schemas.openxmlformats.org/officeDocument/2006/relationships/hyperlink" Target="http://bit.ly/2TtBDfr" TargetMode="Externa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9.jpg"/></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53" name="Shape 53"/>
        <p:cNvGrpSpPr/>
        <p:nvPr/>
      </p:nvGrpSpPr>
      <p:grpSpPr>
        <a:xfrm>
          <a:off x="0" y="0"/>
          <a:ext cx="0" cy="0"/>
          <a:chOff x="0" y="0"/>
          <a:chExt cx="0" cy="0"/>
        </a:xfrm>
      </p:grpSpPr>
      <p:pic>
        <p:nvPicPr>
          <p:cNvPr id="54" name="Google Shape;54;p14"/>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55" name="Google Shape;55;p14"/>
          <p:cNvSpPr txBox="1"/>
          <p:nvPr>
            <p:ph idx="1" type="subTitle"/>
          </p:nvPr>
        </p:nvSpPr>
        <p:spPr>
          <a:xfrm rot="-437">
            <a:off x="964850" y="3697730"/>
            <a:ext cx="4720800" cy="426300"/>
          </a:xfrm>
          <a:prstGeom prst="rect">
            <a:avLst/>
          </a:prstGeom>
          <a:noFill/>
          <a:ln cap="flat" cmpd="sng" w="9525">
            <a:solidFill>
              <a:schemeClr val="dk1"/>
            </a:solidFill>
            <a:prstDash val="solid"/>
            <a:round/>
            <a:headEnd len="sm" w="sm" type="none"/>
            <a:tailEnd len="sm" w="sm" type="none"/>
          </a:ln>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600">
                <a:latin typeface="Questrial"/>
                <a:ea typeface="Questrial"/>
                <a:cs typeface="Questrial"/>
                <a:sym typeface="Questrial"/>
              </a:defRPr>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56" name="Google Shape;56;p14"/>
          <p:cNvSpPr txBox="1"/>
          <p:nvPr>
            <p:ph type="ctrTitle"/>
          </p:nvPr>
        </p:nvSpPr>
        <p:spPr>
          <a:xfrm>
            <a:off x="964846" y="1004788"/>
            <a:ext cx="4720800" cy="2633700"/>
          </a:xfrm>
          <a:prstGeom prst="rect">
            <a:avLst/>
          </a:prstGeom>
        </p:spPr>
        <p:txBody>
          <a:bodyPr anchorCtr="0" anchor="b" bIns="91425" lIns="91425" spcFirstLastPara="1" rIns="91425" wrap="square" tIns="91425">
            <a:noAutofit/>
          </a:bodyPr>
          <a:lstStyle>
            <a:lvl1pPr lvl="0" rtl="0">
              <a:spcBef>
                <a:spcPts val="0"/>
              </a:spcBef>
              <a:spcAft>
                <a:spcPts val="0"/>
              </a:spcAft>
              <a:buClr>
                <a:srgbClr val="191919"/>
              </a:buClr>
              <a:buSzPts val="5200"/>
              <a:buNone/>
              <a:defRPr sz="6000"/>
            </a:lvl1pPr>
            <a:lvl2pPr lvl="1" rtl="0" algn="ctr">
              <a:spcBef>
                <a:spcPts val="0"/>
              </a:spcBef>
              <a:spcAft>
                <a:spcPts val="0"/>
              </a:spcAft>
              <a:buClr>
                <a:srgbClr val="191919"/>
              </a:buClr>
              <a:buSzPts val="5200"/>
              <a:buNone/>
              <a:defRPr sz="5200">
                <a:solidFill>
                  <a:srgbClr val="191919"/>
                </a:solidFill>
              </a:defRPr>
            </a:lvl2pPr>
            <a:lvl3pPr lvl="2" rtl="0" algn="ctr">
              <a:spcBef>
                <a:spcPts val="0"/>
              </a:spcBef>
              <a:spcAft>
                <a:spcPts val="0"/>
              </a:spcAft>
              <a:buClr>
                <a:srgbClr val="191919"/>
              </a:buClr>
              <a:buSzPts val="5200"/>
              <a:buNone/>
              <a:defRPr sz="5200">
                <a:solidFill>
                  <a:srgbClr val="191919"/>
                </a:solidFill>
              </a:defRPr>
            </a:lvl3pPr>
            <a:lvl4pPr lvl="3" rtl="0" algn="ctr">
              <a:spcBef>
                <a:spcPts val="0"/>
              </a:spcBef>
              <a:spcAft>
                <a:spcPts val="0"/>
              </a:spcAft>
              <a:buClr>
                <a:srgbClr val="191919"/>
              </a:buClr>
              <a:buSzPts val="5200"/>
              <a:buNone/>
              <a:defRPr sz="5200">
                <a:solidFill>
                  <a:srgbClr val="191919"/>
                </a:solidFill>
              </a:defRPr>
            </a:lvl4pPr>
            <a:lvl5pPr lvl="4" rtl="0" algn="ctr">
              <a:spcBef>
                <a:spcPts val="0"/>
              </a:spcBef>
              <a:spcAft>
                <a:spcPts val="0"/>
              </a:spcAft>
              <a:buClr>
                <a:srgbClr val="191919"/>
              </a:buClr>
              <a:buSzPts val="5200"/>
              <a:buNone/>
              <a:defRPr sz="5200">
                <a:solidFill>
                  <a:srgbClr val="191919"/>
                </a:solidFill>
              </a:defRPr>
            </a:lvl5pPr>
            <a:lvl6pPr lvl="5" rtl="0" algn="ctr">
              <a:spcBef>
                <a:spcPts val="0"/>
              </a:spcBef>
              <a:spcAft>
                <a:spcPts val="0"/>
              </a:spcAft>
              <a:buClr>
                <a:srgbClr val="191919"/>
              </a:buClr>
              <a:buSzPts val="5200"/>
              <a:buNone/>
              <a:defRPr sz="5200">
                <a:solidFill>
                  <a:srgbClr val="191919"/>
                </a:solidFill>
              </a:defRPr>
            </a:lvl6pPr>
            <a:lvl7pPr lvl="6" rtl="0" algn="ctr">
              <a:spcBef>
                <a:spcPts val="0"/>
              </a:spcBef>
              <a:spcAft>
                <a:spcPts val="0"/>
              </a:spcAft>
              <a:buClr>
                <a:srgbClr val="191919"/>
              </a:buClr>
              <a:buSzPts val="5200"/>
              <a:buNone/>
              <a:defRPr sz="5200">
                <a:solidFill>
                  <a:srgbClr val="191919"/>
                </a:solidFill>
              </a:defRPr>
            </a:lvl7pPr>
            <a:lvl8pPr lvl="7" rtl="0" algn="ctr">
              <a:spcBef>
                <a:spcPts val="0"/>
              </a:spcBef>
              <a:spcAft>
                <a:spcPts val="0"/>
              </a:spcAft>
              <a:buClr>
                <a:srgbClr val="191919"/>
              </a:buClr>
              <a:buSzPts val="5200"/>
              <a:buNone/>
              <a:defRPr sz="5200">
                <a:solidFill>
                  <a:srgbClr val="191919"/>
                </a:solidFill>
              </a:defRPr>
            </a:lvl8pPr>
            <a:lvl9pPr lvl="8" rtl="0" algn="ctr">
              <a:spcBef>
                <a:spcPts val="0"/>
              </a:spcBef>
              <a:spcAft>
                <a:spcPts val="0"/>
              </a:spcAft>
              <a:buClr>
                <a:srgbClr val="191919"/>
              </a:buClr>
              <a:buSzPts val="5200"/>
              <a:buNone/>
              <a:defRPr sz="5200">
                <a:solidFill>
                  <a:srgbClr val="191919"/>
                </a:solidFill>
              </a:defRPr>
            </a:lvl9pPr>
          </a:lstStyle>
          <a:p/>
        </p:txBody>
      </p:sp>
      <p:sp>
        <p:nvSpPr>
          <p:cNvPr id="57" name="Google Shape;57;p14"/>
          <p:cNvSpPr/>
          <p:nvPr/>
        </p:nvSpPr>
        <p:spPr>
          <a:xfrm rot="790735">
            <a:off x="62054" y="209159"/>
            <a:ext cx="671074" cy="860633"/>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8" name="Google Shape;58;p14"/>
          <p:cNvGrpSpPr/>
          <p:nvPr/>
        </p:nvGrpSpPr>
        <p:grpSpPr>
          <a:xfrm>
            <a:off x="2" y="4465727"/>
            <a:ext cx="624775" cy="624711"/>
            <a:chOff x="3248075" y="3436175"/>
            <a:chExt cx="1216700" cy="1216575"/>
          </a:xfrm>
        </p:grpSpPr>
        <p:sp>
          <p:nvSpPr>
            <p:cNvPr id="59" name="Google Shape;59;p14"/>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14"/>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14"/>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14"/>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 name="Google Shape;63;p14"/>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 name="Google Shape;64;p14"/>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14"/>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p14"/>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14"/>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14"/>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14"/>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 name="Google Shape;70;p14"/>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 name="Google Shape;71;p14"/>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14"/>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14"/>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14"/>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 name="Google Shape;75;p14"/>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14"/>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14"/>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 name="Google Shape;78;p14"/>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14"/>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14"/>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 name="Google Shape;81;p14"/>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4"/>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14"/>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 name="Google Shape;84;p14"/>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 name="Google Shape;85;p14"/>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14"/>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14"/>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14"/>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14"/>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14"/>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1" name="Google Shape;91;p14"/>
          <p:cNvSpPr/>
          <p:nvPr/>
        </p:nvSpPr>
        <p:spPr>
          <a:xfrm rot="-1214853">
            <a:off x="8419689" y="3459338"/>
            <a:ext cx="710825" cy="911462"/>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2" name="Google Shape;92;p14"/>
          <p:cNvGrpSpPr/>
          <p:nvPr/>
        </p:nvGrpSpPr>
        <p:grpSpPr>
          <a:xfrm>
            <a:off x="8462714" y="72863"/>
            <a:ext cx="624775" cy="624711"/>
            <a:chOff x="3248075" y="3436175"/>
            <a:chExt cx="1216700" cy="1216575"/>
          </a:xfrm>
        </p:grpSpPr>
        <p:sp>
          <p:nvSpPr>
            <p:cNvPr id="93" name="Google Shape;93;p14"/>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14"/>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14"/>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14"/>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14"/>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14"/>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14"/>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14"/>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14"/>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14"/>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p14"/>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14"/>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14"/>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14"/>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14"/>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14"/>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14"/>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14"/>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14"/>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14"/>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14"/>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14"/>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14"/>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14"/>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14"/>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14"/>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14"/>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14"/>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14"/>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14"/>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14"/>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14"/>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25" name="Shape 125"/>
        <p:cNvGrpSpPr/>
        <p:nvPr/>
      </p:nvGrpSpPr>
      <p:grpSpPr>
        <a:xfrm>
          <a:off x="0" y="0"/>
          <a:ext cx="0" cy="0"/>
          <a:chOff x="0" y="0"/>
          <a:chExt cx="0" cy="0"/>
        </a:xfrm>
      </p:grpSpPr>
      <p:pic>
        <p:nvPicPr>
          <p:cNvPr id="126" name="Google Shape;126;p15"/>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27" name="Google Shape;127;p15"/>
          <p:cNvSpPr txBox="1"/>
          <p:nvPr>
            <p:ph hasCustomPrompt="1" type="title"/>
          </p:nvPr>
        </p:nvSpPr>
        <p:spPr>
          <a:xfrm>
            <a:off x="3830375" y="1182925"/>
            <a:ext cx="1482900" cy="1256700"/>
          </a:xfrm>
          <a:prstGeom prst="rect">
            <a:avLst/>
          </a:prstGeom>
          <a:noFill/>
          <a:ln>
            <a:noFill/>
          </a:ln>
        </p:spPr>
        <p:txBody>
          <a:bodyPr anchorCtr="0" anchor="b" bIns="91425" lIns="91425" spcFirstLastPara="1" rIns="91425" wrap="square" tIns="91425">
            <a:noAutofit/>
          </a:bodyPr>
          <a:lstStyle>
            <a:lvl1pPr lvl="0" rtl="0" algn="ctr">
              <a:spcBef>
                <a:spcPts val="0"/>
              </a:spcBef>
              <a:spcAft>
                <a:spcPts val="0"/>
              </a:spcAft>
              <a:buSzPts val="6000"/>
              <a:buNone/>
              <a:defRPr sz="7500"/>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
        <p:nvSpPr>
          <p:cNvPr id="128" name="Google Shape;128;p15"/>
          <p:cNvSpPr txBox="1"/>
          <p:nvPr>
            <p:ph idx="1" type="subTitle"/>
          </p:nvPr>
        </p:nvSpPr>
        <p:spPr>
          <a:xfrm rot="237">
            <a:off x="2391900" y="3281563"/>
            <a:ext cx="4360200" cy="458100"/>
          </a:xfrm>
          <a:prstGeom prst="rect">
            <a:avLst/>
          </a:prstGeom>
          <a:noFill/>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6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29" name="Google Shape;129;p15"/>
          <p:cNvSpPr txBox="1"/>
          <p:nvPr>
            <p:ph idx="2" type="title"/>
          </p:nvPr>
        </p:nvSpPr>
        <p:spPr>
          <a:xfrm>
            <a:off x="2391725" y="2439625"/>
            <a:ext cx="4360200" cy="8418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3600"/>
              <a:buNone/>
              <a:defRPr sz="43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grpSp>
        <p:nvGrpSpPr>
          <p:cNvPr id="130" name="Google Shape;130;p15"/>
          <p:cNvGrpSpPr/>
          <p:nvPr/>
        </p:nvGrpSpPr>
        <p:grpSpPr>
          <a:xfrm>
            <a:off x="0" y="10"/>
            <a:ext cx="617719" cy="617655"/>
            <a:chOff x="3248075" y="3436175"/>
            <a:chExt cx="1216700" cy="1216575"/>
          </a:xfrm>
        </p:grpSpPr>
        <p:sp>
          <p:nvSpPr>
            <p:cNvPr id="131" name="Google Shape;131;p15"/>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15"/>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15"/>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15"/>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15"/>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15"/>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15"/>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15"/>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15"/>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15"/>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15"/>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15"/>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15"/>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15"/>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15"/>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15"/>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15"/>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15"/>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15"/>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15"/>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15"/>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15"/>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15"/>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15"/>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15"/>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15"/>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15"/>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15"/>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15"/>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15"/>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15"/>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5"/>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3" name="Google Shape;163;p15"/>
          <p:cNvGrpSpPr/>
          <p:nvPr/>
        </p:nvGrpSpPr>
        <p:grpSpPr>
          <a:xfrm>
            <a:off x="8526275" y="4442135"/>
            <a:ext cx="617719" cy="617655"/>
            <a:chOff x="3248075" y="3436175"/>
            <a:chExt cx="1216700" cy="1216575"/>
          </a:xfrm>
        </p:grpSpPr>
        <p:sp>
          <p:nvSpPr>
            <p:cNvPr id="164" name="Google Shape;164;p15"/>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15"/>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15"/>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15"/>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15"/>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15"/>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15"/>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15"/>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5"/>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15"/>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15"/>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15"/>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15"/>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5"/>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15"/>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15"/>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15"/>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15"/>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5"/>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5"/>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15"/>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15"/>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15"/>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15"/>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5"/>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15"/>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15"/>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15"/>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15"/>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15"/>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15"/>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5"/>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96" name="Shape 196"/>
        <p:cNvGrpSpPr/>
        <p:nvPr/>
      </p:nvGrpSpPr>
      <p:grpSpPr>
        <a:xfrm>
          <a:off x="0" y="0"/>
          <a:ext cx="0" cy="0"/>
          <a:chOff x="0" y="0"/>
          <a:chExt cx="0" cy="0"/>
        </a:xfrm>
      </p:grpSpPr>
      <p:pic>
        <p:nvPicPr>
          <p:cNvPr id="197" name="Google Shape;197;p16"/>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98" name="Google Shape;198;p16"/>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199" name="Google Shape;199;p16"/>
          <p:cNvSpPr txBox="1"/>
          <p:nvPr>
            <p:ph idx="1" type="body"/>
          </p:nvPr>
        </p:nvSpPr>
        <p:spPr>
          <a:xfrm>
            <a:off x="720000" y="1174500"/>
            <a:ext cx="7704000" cy="345600"/>
          </a:xfrm>
          <a:prstGeom prst="rect">
            <a:avLst/>
          </a:prstGeom>
        </p:spPr>
        <p:txBody>
          <a:bodyPr anchorCtr="0" anchor="t" bIns="91425" lIns="91425" spcFirstLastPara="1" rIns="91425" wrap="square" tIns="91425">
            <a:noAutofit/>
          </a:bodyPr>
          <a:lstStyle>
            <a:lvl1pPr indent="-317500" lvl="0" marL="457200" rtl="0" algn="ctr">
              <a:lnSpc>
                <a:spcPct val="115000"/>
              </a:lnSpc>
              <a:spcBef>
                <a:spcPts val="0"/>
              </a:spcBef>
              <a:spcAft>
                <a:spcPts val="0"/>
              </a:spcAft>
              <a:buSzPts val="1400"/>
              <a:buChar char="●"/>
              <a:defRPr sz="1300"/>
            </a:lvl1pPr>
            <a:lvl2pPr indent="-317500" lvl="1" marL="914400" rtl="0">
              <a:lnSpc>
                <a:spcPct val="115000"/>
              </a:lnSpc>
              <a:spcBef>
                <a:spcPts val="0"/>
              </a:spcBef>
              <a:spcAft>
                <a:spcPts val="0"/>
              </a:spcAft>
              <a:buSzPts val="1400"/>
              <a:buChar char="○"/>
              <a:defRPr/>
            </a:lvl2pPr>
            <a:lvl3pPr indent="-317500" lvl="2" marL="1371600" rtl="0">
              <a:lnSpc>
                <a:spcPct val="115000"/>
              </a:lnSpc>
              <a:spcBef>
                <a:spcPts val="1600"/>
              </a:spcBef>
              <a:spcAft>
                <a:spcPts val="0"/>
              </a:spcAft>
              <a:buSzPts val="1400"/>
              <a:buChar char="■"/>
              <a:defRPr/>
            </a:lvl3pPr>
            <a:lvl4pPr indent="-317500" lvl="3" marL="1828800" rtl="0">
              <a:lnSpc>
                <a:spcPct val="115000"/>
              </a:lnSpc>
              <a:spcBef>
                <a:spcPts val="1600"/>
              </a:spcBef>
              <a:spcAft>
                <a:spcPts val="0"/>
              </a:spcAft>
              <a:buSzPts val="1400"/>
              <a:buChar char="●"/>
              <a:defRPr/>
            </a:lvl4pPr>
            <a:lvl5pPr indent="-317500" lvl="4" marL="2286000" rtl="0">
              <a:lnSpc>
                <a:spcPct val="115000"/>
              </a:lnSpc>
              <a:spcBef>
                <a:spcPts val="1600"/>
              </a:spcBef>
              <a:spcAft>
                <a:spcPts val="0"/>
              </a:spcAft>
              <a:buSzPts val="1400"/>
              <a:buChar char="○"/>
              <a:defRPr/>
            </a:lvl5pPr>
            <a:lvl6pPr indent="-317500" lvl="5" marL="2743200" rtl="0">
              <a:lnSpc>
                <a:spcPct val="115000"/>
              </a:lnSpc>
              <a:spcBef>
                <a:spcPts val="1600"/>
              </a:spcBef>
              <a:spcAft>
                <a:spcPts val="0"/>
              </a:spcAft>
              <a:buSzPts val="1400"/>
              <a:buChar char="■"/>
              <a:defRPr/>
            </a:lvl6pPr>
            <a:lvl7pPr indent="-317500" lvl="6" marL="3200400" rtl="0">
              <a:lnSpc>
                <a:spcPct val="115000"/>
              </a:lnSpc>
              <a:spcBef>
                <a:spcPts val="1600"/>
              </a:spcBef>
              <a:spcAft>
                <a:spcPts val="0"/>
              </a:spcAft>
              <a:buSzPts val="1400"/>
              <a:buChar char="●"/>
              <a:defRPr/>
            </a:lvl7pPr>
            <a:lvl8pPr indent="-317500" lvl="7" marL="3657600" rtl="0">
              <a:lnSpc>
                <a:spcPct val="115000"/>
              </a:lnSpc>
              <a:spcBef>
                <a:spcPts val="1600"/>
              </a:spcBef>
              <a:spcAft>
                <a:spcPts val="0"/>
              </a:spcAft>
              <a:buSzPts val="1400"/>
              <a:buChar char="○"/>
              <a:defRPr/>
            </a:lvl8pPr>
            <a:lvl9pPr indent="-317500" lvl="8" marL="4114800" rtl="0">
              <a:lnSpc>
                <a:spcPct val="115000"/>
              </a:lnSpc>
              <a:spcBef>
                <a:spcPts val="1600"/>
              </a:spcBef>
              <a:spcAft>
                <a:spcPts val="1600"/>
              </a:spcAft>
              <a:buSzPts val="1400"/>
              <a:buChar char="■"/>
              <a:defRPr/>
            </a:lvl9pPr>
          </a:lstStyle>
          <a:p/>
        </p:txBody>
      </p:sp>
      <p:sp>
        <p:nvSpPr>
          <p:cNvPr id="200" name="Google Shape;200;p16"/>
          <p:cNvSpPr/>
          <p:nvPr/>
        </p:nvSpPr>
        <p:spPr>
          <a:xfrm rot="790735">
            <a:off x="89404" y="109134"/>
            <a:ext cx="671074" cy="860633"/>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01" name="Google Shape;201;p16"/>
          <p:cNvGrpSpPr/>
          <p:nvPr/>
        </p:nvGrpSpPr>
        <p:grpSpPr>
          <a:xfrm>
            <a:off x="41652" y="4465727"/>
            <a:ext cx="624775" cy="624711"/>
            <a:chOff x="3248075" y="3436175"/>
            <a:chExt cx="1216700" cy="1216575"/>
          </a:xfrm>
        </p:grpSpPr>
        <p:sp>
          <p:nvSpPr>
            <p:cNvPr id="202" name="Google Shape;202;p16"/>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16"/>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16"/>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16"/>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16"/>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16"/>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16"/>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16"/>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16"/>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16"/>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16"/>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16"/>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16"/>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16"/>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16"/>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16"/>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16"/>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16"/>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16"/>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16"/>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16"/>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16"/>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16"/>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16"/>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16"/>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16"/>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16"/>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16"/>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16"/>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16"/>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16"/>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16"/>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4" name="Google Shape;234;p16"/>
          <p:cNvGrpSpPr/>
          <p:nvPr/>
        </p:nvGrpSpPr>
        <p:grpSpPr>
          <a:xfrm>
            <a:off x="8519214" y="43988"/>
            <a:ext cx="624775" cy="624711"/>
            <a:chOff x="3248075" y="3436175"/>
            <a:chExt cx="1216700" cy="1216575"/>
          </a:xfrm>
        </p:grpSpPr>
        <p:sp>
          <p:nvSpPr>
            <p:cNvPr id="235" name="Google Shape;235;p16"/>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16"/>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16"/>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16"/>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16"/>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16"/>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16"/>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16"/>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16"/>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16"/>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16"/>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16"/>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16"/>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16"/>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16"/>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16"/>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16"/>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16"/>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16"/>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16"/>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16"/>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16"/>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16"/>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16"/>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16"/>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16"/>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16"/>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16"/>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16"/>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16"/>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16"/>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16"/>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67" name="Shape 267"/>
        <p:cNvGrpSpPr/>
        <p:nvPr/>
      </p:nvGrpSpPr>
      <p:grpSpPr>
        <a:xfrm>
          <a:off x="0" y="0"/>
          <a:ext cx="0" cy="0"/>
          <a:chOff x="0" y="0"/>
          <a:chExt cx="0" cy="0"/>
        </a:xfrm>
      </p:grpSpPr>
      <p:pic>
        <p:nvPicPr>
          <p:cNvPr id="268" name="Google Shape;268;p17"/>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269" name="Google Shape;269;p17"/>
          <p:cNvSpPr txBox="1"/>
          <p:nvPr>
            <p:ph idx="1" type="subTitle"/>
          </p:nvPr>
        </p:nvSpPr>
        <p:spPr>
          <a:xfrm>
            <a:off x="992925" y="2899813"/>
            <a:ext cx="3144900" cy="568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70" name="Google Shape;270;p17"/>
          <p:cNvSpPr txBox="1"/>
          <p:nvPr>
            <p:ph idx="2" type="subTitle"/>
          </p:nvPr>
        </p:nvSpPr>
        <p:spPr>
          <a:xfrm>
            <a:off x="5006188" y="2907335"/>
            <a:ext cx="3144900" cy="568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71" name="Google Shape;271;p17"/>
          <p:cNvSpPr txBox="1"/>
          <p:nvPr>
            <p:ph idx="3" type="subTitle"/>
          </p:nvPr>
        </p:nvSpPr>
        <p:spPr>
          <a:xfrm>
            <a:off x="992925" y="2432613"/>
            <a:ext cx="31449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r">
              <a:spcBef>
                <a:spcPts val="0"/>
              </a:spcBef>
              <a:spcAft>
                <a:spcPts val="0"/>
              </a:spcAft>
              <a:buSzPts val="1400"/>
              <a:buNone/>
              <a:defRPr/>
            </a:lvl2pPr>
            <a:lvl3pPr lvl="2" rtl="0" algn="r">
              <a:spcBef>
                <a:spcPts val="0"/>
              </a:spcBef>
              <a:spcAft>
                <a:spcPts val="0"/>
              </a:spcAft>
              <a:buSzPts val="1400"/>
              <a:buNone/>
              <a:defRPr/>
            </a:lvl3pPr>
            <a:lvl4pPr lvl="3" rtl="0" algn="r">
              <a:spcBef>
                <a:spcPts val="0"/>
              </a:spcBef>
              <a:spcAft>
                <a:spcPts val="0"/>
              </a:spcAft>
              <a:buSzPts val="1400"/>
              <a:buNone/>
              <a:defRPr/>
            </a:lvl4pPr>
            <a:lvl5pPr lvl="4" rtl="0" algn="r">
              <a:spcBef>
                <a:spcPts val="0"/>
              </a:spcBef>
              <a:spcAft>
                <a:spcPts val="0"/>
              </a:spcAft>
              <a:buSzPts val="1400"/>
              <a:buNone/>
              <a:defRPr/>
            </a:lvl5pPr>
            <a:lvl6pPr lvl="5" rtl="0" algn="r">
              <a:spcBef>
                <a:spcPts val="0"/>
              </a:spcBef>
              <a:spcAft>
                <a:spcPts val="0"/>
              </a:spcAft>
              <a:buSzPts val="1400"/>
              <a:buNone/>
              <a:defRPr/>
            </a:lvl6pPr>
            <a:lvl7pPr lvl="6" rtl="0" algn="r">
              <a:spcBef>
                <a:spcPts val="0"/>
              </a:spcBef>
              <a:spcAft>
                <a:spcPts val="0"/>
              </a:spcAft>
              <a:buSzPts val="1400"/>
              <a:buNone/>
              <a:defRPr/>
            </a:lvl7pPr>
            <a:lvl8pPr lvl="7" rtl="0" algn="r">
              <a:spcBef>
                <a:spcPts val="0"/>
              </a:spcBef>
              <a:spcAft>
                <a:spcPts val="0"/>
              </a:spcAft>
              <a:buSzPts val="1400"/>
              <a:buNone/>
              <a:defRPr/>
            </a:lvl8pPr>
            <a:lvl9pPr lvl="8" rtl="0" algn="r">
              <a:spcBef>
                <a:spcPts val="0"/>
              </a:spcBef>
              <a:spcAft>
                <a:spcPts val="0"/>
              </a:spcAft>
              <a:buSzPts val="1400"/>
              <a:buNone/>
              <a:defRPr/>
            </a:lvl9pPr>
          </a:lstStyle>
          <a:p/>
        </p:txBody>
      </p:sp>
      <p:sp>
        <p:nvSpPr>
          <p:cNvPr id="272" name="Google Shape;272;p17"/>
          <p:cNvSpPr txBox="1"/>
          <p:nvPr>
            <p:ph idx="4" type="subTitle"/>
          </p:nvPr>
        </p:nvSpPr>
        <p:spPr>
          <a:xfrm>
            <a:off x="5006188" y="2440088"/>
            <a:ext cx="31449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273" name="Google Shape;273;p17"/>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274" name="Google Shape;274;p17"/>
          <p:cNvGrpSpPr/>
          <p:nvPr/>
        </p:nvGrpSpPr>
        <p:grpSpPr>
          <a:xfrm>
            <a:off x="43252" y="4529765"/>
            <a:ext cx="593576" cy="592934"/>
            <a:chOff x="4624275" y="3441875"/>
            <a:chExt cx="1206700" cy="1205150"/>
          </a:xfrm>
        </p:grpSpPr>
        <p:sp>
          <p:nvSpPr>
            <p:cNvPr id="275" name="Google Shape;275;p17"/>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17"/>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17"/>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17"/>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17"/>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17"/>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17"/>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17"/>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17"/>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17"/>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17"/>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17"/>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17"/>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17"/>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17"/>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17"/>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17"/>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17"/>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17"/>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17"/>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17"/>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17"/>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17"/>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17"/>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17"/>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17"/>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17"/>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17"/>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17"/>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17"/>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17"/>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17"/>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7" name="Google Shape;307;p17"/>
          <p:cNvGrpSpPr/>
          <p:nvPr/>
        </p:nvGrpSpPr>
        <p:grpSpPr>
          <a:xfrm>
            <a:off x="8465399" y="4508983"/>
            <a:ext cx="635328" cy="634511"/>
            <a:chOff x="4624275" y="3441875"/>
            <a:chExt cx="1206700" cy="1205150"/>
          </a:xfrm>
        </p:grpSpPr>
        <p:sp>
          <p:nvSpPr>
            <p:cNvPr id="308" name="Google Shape;308;p17"/>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17"/>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p17"/>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17"/>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17"/>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17"/>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17"/>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p17"/>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17"/>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17"/>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17"/>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17"/>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17"/>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17"/>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17"/>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17"/>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17"/>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17"/>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17"/>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17"/>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17"/>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17"/>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17"/>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17"/>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17"/>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17"/>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p17"/>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17"/>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 name="Google Shape;336;p17"/>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17"/>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17"/>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17"/>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0" name="Google Shape;340;p17"/>
          <p:cNvSpPr/>
          <p:nvPr/>
        </p:nvSpPr>
        <p:spPr>
          <a:xfrm rot="-820355">
            <a:off x="97327" y="1357474"/>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17"/>
          <p:cNvSpPr/>
          <p:nvPr/>
        </p:nvSpPr>
        <p:spPr>
          <a:xfrm rot="932611">
            <a:off x="8141818" y="1574901"/>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42" name="Shape 342"/>
        <p:cNvGrpSpPr/>
        <p:nvPr/>
      </p:nvGrpSpPr>
      <p:grpSpPr>
        <a:xfrm>
          <a:off x="0" y="0"/>
          <a:ext cx="0" cy="0"/>
          <a:chOff x="0" y="0"/>
          <a:chExt cx="0" cy="0"/>
        </a:xfrm>
      </p:grpSpPr>
      <p:pic>
        <p:nvPicPr>
          <p:cNvPr id="343" name="Google Shape;343;p18"/>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344" name="Google Shape;344;p18"/>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345" name="Google Shape;345;p18"/>
          <p:cNvGrpSpPr/>
          <p:nvPr/>
        </p:nvGrpSpPr>
        <p:grpSpPr>
          <a:xfrm>
            <a:off x="104438" y="70670"/>
            <a:ext cx="530584" cy="530573"/>
            <a:chOff x="1770475" y="3453900"/>
            <a:chExt cx="1181175" cy="1181150"/>
          </a:xfrm>
        </p:grpSpPr>
        <p:sp>
          <p:nvSpPr>
            <p:cNvPr id="346" name="Google Shape;346;p18"/>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 name="Google Shape;347;p18"/>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18"/>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18"/>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18"/>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 name="Google Shape;351;p18"/>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p18"/>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18"/>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18"/>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18"/>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18"/>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18"/>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18"/>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p18"/>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18"/>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18"/>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18"/>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18"/>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18"/>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p18"/>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18"/>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18"/>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18"/>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p18"/>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18"/>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18"/>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18"/>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18"/>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p18"/>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18"/>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18"/>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18"/>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8" name="Google Shape;378;p18"/>
          <p:cNvGrpSpPr/>
          <p:nvPr/>
        </p:nvGrpSpPr>
        <p:grpSpPr>
          <a:xfrm>
            <a:off x="8503088" y="4491970"/>
            <a:ext cx="530584" cy="530573"/>
            <a:chOff x="1770475" y="3453900"/>
            <a:chExt cx="1181175" cy="1181150"/>
          </a:xfrm>
        </p:grpSpPr>
        <p:sp>
          <p:nvSpPr>
            <p:cNvPr id="379" name="Google Shape;379;p18"/>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18"/>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18"/>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 name="Google Shape;382;p18"/>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18"/>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18"/>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18"/>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18"/>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18"/>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18"/>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 name="Google Shape;389;p18"/>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18"/>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18"/>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18"/>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18"/>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 name="Google Shape;394;p18"/>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 name="Google Shape;395;p18"/>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18"/>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 name="Google Shape;397;p18"/>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 name="Google Shape;398;p18"/>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18"/>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p18"/>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 name="Google Shape;401;p18"/>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p18"/>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18"/>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 name="Google Shape;404;p18"/>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p18"/>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18"/>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 name="Google Shape;407;p18"/>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18"/>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 name="Google Shape;409;p18"/>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 name="Google Shape;410;p18"/>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411" name="Shape 411"/>
        <p:cNvGrpSpPr/>
        <p:nvPr/>
      </p:nvGrpSpPr>
      <p:grpSpPr>
        <a:xfrm>
          <a:off x="0" y="0"/>
          <a:ext cx="0" cy="0"/>
          <a:chOff x="0" y="0"/>
          <a:chExt cx="0" cy="0"/>
        </a:xfrm>
      </p:grpSpPr>
      <p:pic>
        <p:nvPicPr>
          <p:cNvPr id="412" name="Google Shape;412;p19"/>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413" name="Google Shape;413;p19"/>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414" name="Google Shape;414;p19"/>
          <p:cNvSpPr txBox="1"/>
          <p:nvPr>
            <p:ph idx="1" type="subTitle"/>
          </p:nvPr>
        </p:nvSpPr>
        <p:spPr>
          <a:xfrm rot="-458">
            <a:off x="720000" y="1927775"/>
            <a:ext cx="4503600" cy="2079300"/>
          </a:xfrm>
          <a:prstGeom prst="rect">
            <a:avLst/>
          </a:prstGeom>
          <a:noFill/>
          <a:ln>
            <a:noFill/>
          </a:ln>
        </p:spPr>
        <p:txBody>
          <a:bodyPr anchorCtr="0" anchor="t" bIns="91425" lIns="91425" spcFirstLastPara="1" rIns="91425" wrap="square" tIns="91425">
            <a:noAutofit/>
          </a:bodyPr>
          <a:lstStyle>
            <a:lvl1pPr lvl="0" rtl="0">
              <a:lnSpc>
                <a:spcPct val="100000"/>
              </a:lnSpc>
              <a:spcBef>
                <a:spcPts val="0"/>
              </a:spcBef>
              <a:spcAft>
                <a:spcPts val="0"/>
              </a:spcAft>
              <a:buSzPts val="1400"/>
              <a:buChar char="●"/>
              <a:defRPr/>
            </a:lvl1pPr>
            <a:lvl2pPr lvl="1" rtl="0">
              <a:lnSpc>
                <a:spcPct val="100000"/>
              </a:lnSpc>
              <a:spcBef>
                <a:spcPts val="0"/>
              </a:spcBef>
              <a:spcAft>
                <a:spcPts val="0"/>
              </a:spcAft>
              <a:buSzPts val="1400"/>
              <a:buChar char="○"/>
              <a:defRPr/>
            </a:lvl2pPr>
            <a:lvl3pPr lvl="2" rtl="0">
              <a:lnSpc>
                <a:spcPct val="100000"/>
              </a:lnSpc>
              <a:spcBef>
                <a:spcPts val="0"/>
              </a:spcBef>
              <a:spcAft>
                <a:spcPts val="0"/>
              </a:spcAft>
              <a:buSzPts val="1400"/>
              <a:buChar char="■"/>
              <a:defRPr/>
            </a:lvl3pPr>
            <a:lvl4pPr lvl="3" rtl="0">
              <a:lnSpc>
                <a:spcPct val="100000"/>
              </a:lnSpc>
              <a:spcBef>
                <a:spcPts val="0"/>
              </a:spcBef>
              <a:spcAft>
                <a:spcPts val="0"/>
              </a:spcAft>
              <a:buSzPts val="1400"/>
              <a:buChar char="●"/>
              <a:defRPr/>
            </a:lvl4pPr>
            <a:lvl5pPr lvl="4" rtl="0">
              <a:lnSpc>
                <a:spcPct val="100000"/>
              </a:lnSpc>
              <a:spcBef>
                <a:spcPts val="0"/>
              </a:spcBef>
              <a:spcAft>
                <a:spcPts val="0"/>
              </a:spcAft>
              <a:buSzPts val="1400"/>
              <a:buChar char="○"/>
              <a:defRPr/>
            </a:lvl5pPr>
            <a:lvl6pPr lvl="5" rtl="0">
              <a:lnSpc>
                <a:spcPct val="100000"/>
              </a:lnSpc>
              <a:spcBef>
                <a:spcPts val="0"/>
              </a:spcBef>
              <a:spcAft>
                <a:spcPts val="0"/>
              </a:spcAft>
              <a:buSzPts val="1400"/>
              <a:buChar char="■"/>
              <a:defRPr/>
            </a:lvl6pPr>
            <a:lvl7pPr lvl="6" rtl="0">
              <a:lnSpc>
                <a:spcPct val="100000"/>
              </a:lnSpc>
              <a:spcBef>
                <a:spcPts val="0"/>
              </a:spcBef>
              <a:spcAft>
                <a:spcPts val="0"/>
              </a:spcAft>
              <a:buSzPts val="1400"/>
              <a:buChar char="●"/>
              <a:defRPr/>
            </a:lvl7pPr>
            <a:lvl8pPr lvl="7" rtl="0">
              <a:lnSpc>
                <a:spcPct val="100000"/>
              </a:lnSpc>
              <a:spcBef>
                <a:spcPts val="0"/>
              </a:spcBef>
              <a:spcAft>
                <a:spcPts val="0"/>
              </a:spcAft>
              <a:buSzPts val="1400"/>
              <a:buChar char="○"/>
              <a:defRPr/>
            </a:lvl8pPr>
            <a:lvl9pPr lvl="8" rtl="0">
              <a:lnSpc>
                <a:spcPct val="100000"/>
              </a:lnSpc>
              <a:spcBef>
                <a:spcPts val="0"/>
              </a:spcBef>
              <a:spcAft>
                <a:spcPts val="0"/>
              </a:spcAft>
              <a:buSzPts val="1400"/>
              <a:buChar char="■"/>
              <a:defRPr/>
            </a:lvl9pPr>
          </a:lstStyle>
          <a:p/>
        </p:txBody>
      </p:sp>
      <p:grpSp>
        <p:nvGrpSpPr>
          <p:cNvPr id="415" name="Google Shape;415;p19"/>
          <p:cNvGrpSpPr/>
          <p:nvPr/>
        </p:nvGrpSpPr>
        <p:grpSpPr>
          <a:xfrm>
            <a:off x="42846" y="20794"/>
            <a:ext cx="593576" cy="592934"/>
            <a:chOff x="4624275" y="3441875"/>
            <a:chExt cx="1206700" cy="1205150"/>
          </a:xfrm>
        </p:grpSpPr>
        <p:sp>
          <p:nvSpPr>
            <p:cNvPr id="416" name="Google Shape;416;p19"/>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 name="Google Shape;417;p19"/>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 name="Google Shape;418;p19"/>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19"/>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19"/>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19"/>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19"/>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19"/>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19"/>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19"/>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 name="Google Shape;426;p19"/>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19"/>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19"/>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 name="Google Shape;429;p19"/>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 name="Google Shape;430;p19"/>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 name="Google Shape;431;p19"/>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 name="Google Shape;432;p19"/>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 name="Google Shape;433;p19"/>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 name="Google Shape;434;p19"/>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 name="Google Shape;435;p19"/>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p19"/>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19"/>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19"/>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p19"/>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19"/>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 name="Google Shape;441;p19"/>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 name="Google Shape;442;p19"/>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19"/>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19"/>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 name="Google Shape;445;p19"/>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 name="Google Shape;446;p19"/>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 name="Google Shape;447;p19"/>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48" name="Google Shape;448;p19"/>
          <p:cNvGrpSpPr/>
          <p:nvPr/>
        </p:nvGrpSpPr>
        <p:grpSpPr>
          <a:xfrm>
            <a:off x="8467028" y="4461556"/>
            <a:ext cx="635328" cy="634511"/>
            <a:chOff x="4624275" y="3441875"/>
            <a:chExt cx="1206700" cy="1205150"/>
          </a:xfrm>
        </p:grpSpPr>
        <p:sp>
          <p:nvSpPr>
            <p:cNvPr id="449" name="Google Shape;449;p19"/>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p19"/>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p19"/>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 name="Google Shape;452;p19"/>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 name="Google Shape;453;p19"/>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19"/>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 name="Google Shape;455;p19"/>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p19"/>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 name="Google Shape;457;p19"/>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 name="Google Shape;458;p19"/>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 name="Google Shape;459;p19"/>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 name="Google Shape;460;p19"/>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 name="Google Shape;461;p19"/>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p19"/>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 name="Google Shape;463;p19"/>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 name="Google Shape;464;p19"/>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 name="Google Shape;465;p19"/>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 name="Google Shape;466;p19"/>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 name="Google Shape;467;p19"/>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19"/>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p19"/>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p19"/>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 name="Google Shape;471;p19"/>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 name="Google Shape;472;p19"/>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 name="Google Shape;473;p19"/>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 name="Google Shape;474;p19"/>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 name="Google Shape;475;p19"/>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19"/>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 name="Google Shape;477;p19"/>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19"/>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 name="Google Shape;479;p19"/>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 name="Google Shape;480;p19"/>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481" name="Shape 481"/>
        <p:cNvGrpSpPr/>
        <p:nvPr/>
      </p:nvGrpSpPr>
      <p:grpSpPr>
        <a:xfrm>
          <a:off x="0" y="0"/>
          <a:ext cx="0" cy="0"/>
          <a:chOff x="0" y="0"/>
          <a:chExt cx="0" cy="0"/>
        </a:xfrm>
      </p:grpSpPr>
      <p:pic>
        <p:nvPicPr>
          <p:cNvPr id="482" name="Google Shape;482;p20"/>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483" name="Google Shape;483;p20"/>
          <p:cNvSpPr txBox="1"/>
          <p:nvPr>
            <p:ph type="title"/>
          </p:nvPr>
        </p:nvSpPr>
        <p:spPr>
          <a:xfrm>
            <a:off x="3061125" y="810725"/>
            <a:ext cx="5227800" cy="29214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4800"/>
              <a:buNone/>
              <a:defRPr sz="8000"/>
            </a:lvl1pPr>
            <a:lvl2pPr lvl="1" rtl="0" algn="ctr">
              <a:spcBef>
                <a:spcPts val="0"/>
              </a:spcBef>
              <a:spcAft>
                <a:spcPts val="0"/>
              </a:spcAft>
              <a:buSzPts val="4800"/>
              <a:buNone/>
              <a:defRPr sz="4800"/>
            </a:lvl2pPr>
            <a:lvl3pPr lvl="2" rtl="0" algn="ctr">
              <a:spcBef>
                <a:spcPts val="0"/>
              </a:spcBef>
              <a:spcAft>
                <a:spcPts val="0"/>
              </a:spcAft>
              <a:buSzPts val="4800"/>
              <a:buNone/>
              <a:defRPr sz="4800"/>
            </a:lvl3pPr>
            <a:lvl4pPr lvl="3" rtl="0" algn="ctr">
              <a:spcBef>
                <a:spcPts val="0"/>
              </a:spcBef>
              <a:spcAft>
                <a:spcPts val="0"/>
              </a:spcAft>
              <a:buSzPts val="4800"/>
              <a:buNone/>
              <a:defRPr sz="4800"/>
            </a:lvl4pPr>
            <a:lvl5pPr lvl="4" rtl="0" algn="ctr">
              <a:spcBef>
                <a:spcPts val="0"/>
              </a:spcBef>
              <a:spcAft>
                <a:spcPts val="0"/>
              </a:spcAft>
              <a:buSzPts val="4800"/>
              <a:buNone/>
              <a:defRPr sz="4800"/>
            </a:lvl5pPr>
            <a:lvl6pPr lvl="5" rtl="0" algn="ctr">
              <a:spcBef>
                <a:spcPts val="0"/>
              </a:spcBef>
              <a:spcAft>
                <a:spcPts val="0"/>
              </a:spcAft>
              <a:buSzPts val="4800"/>
              <a:buNone/>
              <a:defRPr sz="4800"/>
            </a:lvl6pPr>
            <a:lvl7pPr lvl="6" rtl="0" algn="ctr">
              <a:spcBef>
                <a:spcPts val="0"/>
              </a:spcBef>
              <a:spcAft>
                <a:spcPts val="0"/>
              </a:spcAft>
              <a:buSzPts val="4800"/>
              <a:buNone/>
              <a:defRPr sz="4800"/>
            </a:lvl7pPr>
            <a:lvl8pPr lvl="7" rtl="0" algn="ctr">
              <a:spcBef>
                <a:spcPts val="0"/>
              </a:spcBef>
              <a:spcAft>
                <a:spcPts val="0"/>
              </a:spcAft>
              <a:buSzPts val="4800"/>
              <a:buNone/>
              <a:defRPr sz="4800"/>
            </a:lvl8pPr>
            <a:lvl9pPr lvl="8" rtl="0" algn="ctr">
              <a:spcBef>
                <a:spcPts val="0"/>
              </a:spcBef>
              <a:spcAft>
                <a:spcPts val="0"/>
              </a:spcAft>
              <a:buSzPts val="4800"/>
              <a:buNone/>
              <a:defRPr sz="4800"/>
            </a:lvl9pPr>
          </a:lstStyle>
          <a:p/>
        </p:txBody>
      </p:sp>
      <p:grpSp>
        <p:nvGrpSpPr>
          <p:cNvPr id="484" name="Google Shape;484;p20"/>
          <p:cNvGrpSpPr/>
          <p:nvPr/>
        </p:nvGrpSpPr>
        <p:grpSpPr>
          <a:xfrm>
            <a:off x="41644" y="-9"/>
            <a:ext cx="634509" cy="634444"/>
            <a:chOff x="3248075" y="3436175"/>
            <a:chExt cx="1216700" cy="1216575"/>
          </a:xfrm>
        </p:grpSpPr>
        <p:sp>
          <p:nvSpPr>
            <p:cNvPr id="485" name="Google Shape;485;p20"/>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 name="Google Shape;486;p20"/>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 name="Google Shape;487;p20"/>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 name="Google Shape;488;p20"/>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 name="Google Shape;489;p20"/>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 name="Google Shape;490;p20"/>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 name="Google Shape;491;p20"/>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 name="Google Shape;492;p20"/>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p20"/>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 name="Google Shape;494;p20"/>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20"/>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p20"/>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p20"/>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20"/>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 name="Google Shape;499;p20"/>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 name="Google Shape;500;p20"/>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 name="Google Shape;501;p20"/>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 name="Google Shape;502;p20"/>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 name="Google Shape;503;p20"/>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 name="Google Shape;504;p20"/>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 name="Google Shape;505;p20"/>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 name="Google Shape;506;p20"/>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 name="Google Shape;507;p20"/>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 name="Google Shape;508;p20"/>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 name="Google Shape;509;p20"/>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 name="Google Shape;510;p20"/>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20"/>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20"/>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20"/>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 name="Google Shape;514;p20"/>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p20"/>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 name="Google Shape;516;p20"/>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17" name="Google Shape;517;p20"/>
          <p:cNvGrpSpPr/>
          <p:nvPr/>
        </p:nvGrpSpPr>
        <p:grpSpPr>
          <a:xfrm>
            <a:off x="-6" y="4509066"/>
            <a:ext cx="634509" cy="634444"/>
            <a:chOff x="3248075" y="3436175"/>
            <a:chExt cx="1216700" cy="1216575"/>
          </a:xfrm>
        </p:grpSpPr>
        <p:sp>
          <p:nvSpPr>
            <p:cNvPr id="518" name="Google Shape;518;p20"/>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 name="Google Shape;519;p20"/>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20"/>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 name="Google Shape;521;p20"/>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 name="Google Shape;522;p20"/>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 name="Google Shape;523;p20"/>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 name="Google Shape;524;p20"/>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 name="Google Shape;525;p20"/>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 name="Google Shape;526;p20"/>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 name="Google Shape;527;p20"/>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 name="Google Shape;528;p20"/>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 name="Google Shape;529;p20"/>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 name="Google Shape;530;p20"/>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 name="Google Shape;531;p20"/>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20"/>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 name="Google Shape;533;p20"/>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20"/>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 name="Google Shape;535;p20"/>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 name="Google Shape;536;p20"/>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 name="Google Shape;537;p20"/>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20"/>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 name="Google Shape;539;p20"/>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 name="Google Shape;540;p20"/>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20"/>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 name="Google Shape;542;p20"/>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 name="Google Shape;543;p20"/>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p20"/>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p20"/>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 name="Google Shape;546;p20"/>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 name="Google Shape;547;p20"/>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 name="Google Shape;548;p20"/>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p20"/>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50" name="Google Shape;550;p20"/>
          <p:cNvGrpSpPr/>
          <p:nvPr/>
        </p:nvGrpSpPr>
        <p:grpSpPr>
          <a:xfrm>
            <a:off x="8487896" y="20744"/>
            <a:ext cx="593576" cy="592934"/>
            <a:chOff x="4624275" y="3441875"/>
            <a:chExt cx="1206700" cy="1205150"/>
          </a:xfrm>
        </p:grpSpPr>
        <p:sp>
          <p:nvSpPr>
            <p:cNvPr id="551" name="Google Shape;551;p20"/>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 name="Google Shape;552;p20"/>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 name="Google Shape;553;p20"/>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 name="Google Shape;554;p20"/>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 name="Google Shape;555;p20"/>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6" name="Google Shape;556;p20"/>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 name="Google Shape;557;p20"/>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 name="Google Shape;558;p20"/>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 name="Google Shape;559;p20"/>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 name="Google Shape;560;p20"/>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 name="Google Shape;561;p20"/>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 name="Google Shape;562;p20"/>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 name="Google Shape;563;p20"/>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4" name="Google Shape;564;p20"/>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5" name="Google Shape;565;p20"/>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6" name="Google Shape;566;p20"/>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7" name="Google Shape;567;p20"/>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8" name="Google Shape;568;p20"/>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9" name="Google Shape;569;p20"/>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0" name="Google Shape;570;p20"/>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1" name="Google Shape;571;p20"/>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2" name="Google Shape;572;p20"/>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3" name="Google Shape;573;p20"/>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4" name="Google Shape;574;p20"/>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5" name="Google Shape;575;p20"/>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6" name="Google Shape;576;p20"/>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7" name="Google Shape;577;p20"/>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8" name="Google Shape;578;p20"/>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9" name="Google Shape;579;p20"/>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20"/>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1" name="Google Shape;581;p20"/>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2" name="Google Shape;582;p20"/>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83" name="Google Shape;583;p20"/>
          <p:cNvGrpSpPr/>
          <p:nvPr/>
        </p:nvGrpSpPr>
        <p:grpSpPr>
          <a:xfrm>
            <a:off x="8467028" y="4461556"/>
            <a:ext cx="635328" cy="634511"/>
            <a:chOff x="4624275" y="3441875"/>
            <a:chExt cx="1206700" cy="1205150"/>
          </a:xfrm>
        </p:grpSpPr>
        <p:sp>
          <p:nvSpPr>
            <p:cNvPr id="584" name="Google Shape;584;p20"/>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5" name="Google Shape;585;p20"/>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6" name="Google Shape;586;p20"/>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7" name="Google Shape;587;p20"/>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8" name="Google Shape;588;p20"/>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9" name="Google Shape;589;p20"/>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0" name="Google Shape;590;p20"/>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1" name="Google Shape;591;p20"/>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2" name="Google Shape;592;p20"/>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3" name="Google Shape;593;p20"/>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4" name="Google Shape;594;p20"/>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5" name="Google Shape;595;p20"/>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6" name="Google Shape;596;p20"/>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7" name="Google Shape;597;p20"/>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8" name="Google Shape;598;p20"/>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9" name="Google Shape;599;p20"/>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0" name="Google Shape;600;p20"/>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1" name="Google Shape;601;p20"/>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2" name="Google Shape;602;p20"/>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3" name="Google Shape;603;p20"/>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4" name="Google Shape;604;p20"/>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5" name="Google Shape;605;p20"/>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6" name="Google Shape;606;p20"/>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7" name="Google Shape;607;p20"/>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8" name="Google Shape;608;p20"/>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9" name="Google Shape;609;p20"/>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0" name="Google Shape;610;p20"/>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1" name="Google Shape;611;p20"/>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2" name="Google Shape;612;p20"/>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3" name="Google Shape;613;p20"/>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4" name="Google Shape;614;p20"/>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5" name="Google Shape;615;p20"/>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616" name="Shape 616"/>
        <p:cNvGrpSpPr/>
        <p:nvPr/>
      </p:nvGrpSpPr>
      <p:grpSpPr>
        <a:xfrm>
          <a:off x="0" y="0"/>
          <a:ext cx="0" cy="0"/>
          <a:chOff x="0" y="0"/>
          <a:chExt cx="0" cy="0"/>
        </a:xfrm>
      </p:grpSpPr>
      <p:pic>
        <p:nvPicPr>
          <p:cNvPr id="617" name="Google Shape;617;p21"/>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618" name="Google Shape;618;p21"/>
          <p:cNvSpPr txBox="1"/>
          <p:nvPr>
            <p:ph type="title"/>
          </p:nvPr>
        </p:nvSpPr>
        <p:spPr>
          <a:xfrm>
            <a:off x="720100" y="1759625"/>
            <a:ext cx="5131500" cy="1011600"/>
          </a:xfrm>
          <a:prstGeom prst="rect">
            <a:avLst/>
          </a:prstGeom>
          <a:noFill/>
          <a:ln>
            <a:noFill/>
          </a:ln>
        </p:spPr>
        <p:txBody>
          <a:bodyPr anchorCtr="0" anchor="b" bIns="91425" lIns="91425" spcFirstLastPara="1" rIns="91425" wrap="square" tIns="91425">
            <a:noAutofit/>
          </a:bodyPr>
          <a:lstStyle>
            <a:lvl1pPr lvl="0" rtl="0">
              <a:spcBef>
                <a:spcPts val="0"/>
              </a:spcBef>
              <a:spcAft>
                <a:spcPts val="0"/>
              </a:spcAft>
              <a:buSzPts val="3600"/>
              <a:buNone/>
              <a:defRPr sz="50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619" name="Google Shape;619;p21"/>
          <p:cNvSpPr txBox="1"/>
          <p:nvPr>
            <p:ph idx="1" type="subTitle"/>
          </p:nvPr>
        </p:nvSpPr>
        <p:spPr>
          <a:xfrm>
            <a:off x="720000" y="2737825"/>
            <a:ext cx="5131500" cy="1169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6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grpSp>
        <p:nvGrpSpPr>
          <p:cNvPr id="620" name="Google Shape;620;p21"/>
          <p:cNvGrpSpPr/>
          <p:nvPr/>
        </p:nvGrpSpPr>
        <p:grpSpPr>
          <a:xfrm>
            <a:off x="41650" y="4442135"/>
            <a:ext cx="617719" cy="617655"/>
            <a:chOff x="3248075" y="3436175"/>
            <a:chExt cx="1216700" cy="1216575"/>
          </a:xfrm>
        </p:grpSpPr>
        <p:sp>
          <p:nvSpPr>
            <p:cNvPr id="621" name="Google Shape;621;p21"/>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2" name="Google Shape;622;p21"/>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3" name="Google Shape;623;p21"/>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4" name="Google Shape;624;p21"/>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5" name="Google Shape;625;p21"/>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6" name="Google Shape;626;p21"/>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7" name="Google Shape;627;p21"/>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8" name="Google Shape;628;p21"/>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9" name="Google Shape;629;p21"/>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0" name="Google Shape;630;p21"/>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1" name="Google Shape;631;p21"/>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2" name="Google Shape;632;p21"/>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3" name="Google Shape;633;p21"/>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4" name="Google Shape;634;p21"/>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5" name="Google Shape;635;p21"/>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6" name="Google Shape;636;p21"/>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7" name="Google Shape;637;p21"/>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8" name="Google Shape;638;p21"/>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9" name="Google Shape;639;p21"/>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0" name="Google Shape;640;p21"/>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1" name="Google Shape;641;p21"/>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2" name="Google Shape;642;p21"/>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3" name="Google Shape;643;p21"/>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4" name="Google Shape;644;p21"/>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5" name="Google Shape;645;p21"/>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6" name="Google Shape;646;p21"/>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7" name="Google Shape;647;p21"/>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8" name="Google Shape;648;p21"/>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9" name="Google Shape;649;p21"/>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0" name="Google Shape;650;p21"/>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1" name="Google Shape;651;p21"/>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2" name="Google Shape;652;p21"/>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53" name="Google Shape;653;p21"/>
          <p:cNvGrpSpPr/>
          <p:nvPr/>
        </p:nvGrpSpPr>
        <p:grpSpPr>
          <a:xfrm>
            <a:off x="8476050" y="58710"/>
            <a:ext cx="617719" cy="617655"/>
            <a:chOff x="3248075" y="3436175"/>
            <a:chExt cx="1216700" cy="1216575"/>
          </a:xfrm>
        </p:grpSpPr>
        <p:sp>
          <p:nvSpPr>
            <p:cNvPr id="654" name="Google Shape;654;p21"/>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5" name="Google Shape;655;p21"/>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6" name="Google Shape;656;p21"/>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7" name="Google Shape;657;p21"/>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8" name="Google Shape;658;p21"/>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9" name="Google Shape;659;p21"/>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0" name="Google Shape;660;p21"/>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1" name="Google Shape;661;p21"/>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2" name="Google Shape;662;p21"/>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3" name="Google Shape;663;p21"/>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4" name="Google Shape;664;p21"/>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5" name="Google Shape;665;p21"/>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6" name="Google Shape;666;p21"/>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7" name="Google Shape;667;p21"/>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8" name="Google Shape;668;p21"/>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9" name="Google Shape;669;p21"/>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0" name="Google Shape;670;p21"/>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1" name="Google Shape;671;p21"/>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2" name="Google Shape;672;p21"/>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3" name="Google Shape;673;p21"/>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4" name="Google Shape;674;p21"/>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5" name="Google Shape;675;p21"/>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6" name="Google Shape;676;p21"/>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7" name="Google Shape;677;p21"/>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8" name="Google Shape;678;p21"/>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9" name="Google Shape;679;p21"/>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0" name="Google Shape;680;p21"/>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1" name="Google Shape;681;p21"/>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2" name="Google Shape;682;p21"/>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3" name="Google Shape;683;p21"/>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4" name="Google Shape;684;p21"/>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5" name="Google Shape;685;p21"/>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86" name="Google Shape;686;p21"/>
          <p:cNvSpPr/>
          <p:nvPr/>
        </p:nvSpPr>
        <p:spPr>
          <a:xfrm rot="-820355">
            <a:off x="7902027" y="26943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7" name="Google Shape;687;p21"/>
          <p:cNvSpPr/>
          <p:nvPr/>
        </p:nvSpPr>
        <p:spPr>
          <a:xfrm rot="932611">
            <a:off x="3013593" y="217326"/>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688" name="Shape 688"/>
        <p:cNvGrpSpPr/>
        <p:nvPr/>
      </p:nvGrpSpPr>
      <p:grpSpPr>
        <a:xfrm>
          <a:off x="0" y="0"/>
          <a:ext cx="0" cy="0"/>
          <a:chOff x="0" y="0"/>
          <a:chExt cx="0" cy="0"/>
        </a:xfrm>
      </p:grpSpPr>
      <p:pic>
        <p:nvPicPr>
          <p:cNvPr id="689" name="Google Shape;689;p22"/>
          <p:cNvPicPr preferRelativeResize="0"/>
          <p:nvPr/>
        </p:nvPicPr>
        <p:blipFill>
          <a:blip r:embed="rId2">
            <a:alphaModFix amt="35000"/>
          </a:blip>
          <a:stretch>
            <a:fillRect/>
          </a:stretch>
        </p:blipFill>
        <p:spPr>
          <a:xfrm>
            <a:off x="-281575" y="-225250"/>
            <a:ext cx="9780152" cy="5594026"/>
          </a:xfrm>
          <a:prstGeom prst="rect">
            <a:avLst/>
          </a:prstGeom>
          <a:noFill/>
          <a:ln>
            <a:noFill/>
          </a:ln>
        </p:spPr>
      </p:pic>
      <p:sp>
        <p:nvSpPr>
          <p:cNvPr id="690" name="Google Shape;690;p22"/>
          <p:cNvSpPr txBox="1"/>
          <p:nvPr>
            <p:ph type="title"/>
          </p:nvPr>
        </p:nvSpPr>
        <p:spPr>
          <a:xfrm>
            <a:off x="720000" y="4013400"/>
            <a:ext cx="7704000" cy="590100"/>
          </a:xfrm>
          <a:prstGeom prst="rect">
            <a:avLst/>
          </a:prstGeom>
          <a:solidFill>
            <a:schemeClr val="accent1"/>
          </a:solidFill>
          <a:ln>
            <a:noFill/>
          </a:ln>
        </p:spPr>
        <p:txBody>
          <a:bodyPr anchorCtr="0" anchor="b" bIns="91425" lIns="91425" spcFirstLastPara="1" rIns="91425" wrap="square" tIns="91425">
            <a:noAutofit/>
          </a:bodyPr>
          <a:lstStyle>
            <a:lvl1pPr lvl="0" rtl="0" algn="ctr">
              <a:spcBef>
                <a:spcPts val="0"/>
              </a:spcBef>
              <a:spcAft>
                <a:spcPts val="0"/>
              </a:spcAft>
              <a:buSzPts val="3000"/>
              <a:buNone/>
              <a:defRPr sz="26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691" name="Shape 691"/>
        <p:cNvGrpSpPr/>
        <p:nvPr/>
      </p:nvGrpSpPr>
      <p:grpSpPr>
        <a:xfrm>
          <a:off x="0" y="0"/>
          <a:ext cx="0" cy="0"/>
          <a:chOff x="0" y="0"/>
          <a:chExt cx="0" cy="0"/>
        </a:xfrm>
      </p:grpSpPr>
      <p:pic>
        <p:nvPicPr>
          <p:cNvPr id="692" name="Google Shape;692;p23"/>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693" name="Google Shape;693;p23"/>
          <p:cNvSpPr txBox="1"/>
          <p:nvPr>
            <p:ph idx="1" type="subTitle"/>
          </p:nvPr>
        </p:nvSpPr>
        <p:spPr>
          <a:xfrm>
            <a:off x="3325325" y="2184650"/>
            <a:ext cx="5077500" cy="440400"/>
          </a:xfrm>
          <a:prstGeom prst="rect">
            <a:avLst/>
          </a:prstGeom>
          <a:noFill/>
          <a:ln>
            <a:noFill/>
          </a:ln>
        </p:spPr>
        <p:txBody>
          <a:bodyPr anchorCtr="0" anchor="t" bIns="91425" lIns="91425" spcFirstLastPara="1" rIns="91425" wrap="square" tIns="91425">
            <a:noAutofit/>
          </a:bodyPr>
          <a:lstStyle>
            <a:lvl1pPr lvl="0" rtl="0" algn="r">
              <a:lnSpc>
                <a:spcPct val="100000"/>
              </a:lnSpc>
              <a:spcBef>
                <a:spcPts val="0"/>
              </a:spcBef>
              <a:spcAft>
                <a:spcPts val="0"/>
              </a:spcAft>
              <a:buSzPts val="1600"/>
              <a:buNone/>
              <a:defRPr sz="1600"/>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sp>
        <p:nvSpPr>
          <p:cNvPr id="694" name="Google Shape;694;p23"/>
          <p:cNvSpPr txBox="1"/>
          <p:nvPr>
            <p:ph hasCustomPrompt="1" type="title"/>
          </p:nvPr>
        </p:nvSpPr>
        <p:spPr>
          <a:xfrm rot="406">
            <a:off x="3325327" y="729050"/>
            <a:ext cx="5077500" cy="1455300"/>
          </a:xfrm>
          <a:prstGeom prst="rect">
            <a:avLst/>
          </a:prstGeom>
          <a:noFill/>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r">
              <a:spcBef>
                <a:spcPts val="0"/>
              </a:spcBef>
              <a:spcAft>
                <a:spcPts val="0"/>
              </a:spcAft>
              <a:buSzPts val="9600"/>
              <a:buNone/>
              <a:defRPr sz="8000"/>
            </a:lvl1pPr>
            <a:lvl2pPr lvl="1" rtl="0" algn="ctr">
              <a:spcBef>
                <a:spcPts val="0"/>
              </a:spcBef>
              <a:spcAft>
                <a:spcPts val="0"/>
              </a:spcAft>
              <a:buSzPts val="9600"/>
              <a:buNone/>
              <a:defRPr sz="9600"/>
            </a:lvl2pPr>
            <a:lvl3pPr lvl="2" rtl="0" algn="ctr">
              <a:spcBef>
                <a:spcPts val="0"/>
              </a:spcBef>
              <a:spcAft>
                <a:spcPts val="0"/>
              </a:spcAft>
              <a:buSzPts val="9600"/>
              <a:buNone/>
              <a:defRPr sz="9600"/>
            </a:lvl3pPr>
            <a:lvl4pPr lvl="3" rtl="0" algn="ctr">
              <a:spcBef>
                <a:spcPts val="0"/>
              </a:spcBef>
              <a:spcAft>
                <a:spcPts val="0"/>
              </a:spcAft>
              <a:buSzPts val="9600"/>
              <a:buNone/>
              <a:defRPr sz="9600"/>
            </a:lvl4pPr>
            <a:lvl5pPr lvl="4" rtl="0" algn="ctr">
              <a:spcBef>
                <a:spcPts val="0"/>
              </a:spcBef>
              <a:spcAft>
                <a:spcPts val="0"/>
              </a:spcAft>
              <a:buSzPts val="9600"/>
              <a:buNone/>
              <a:defRPr sz="9600"/>
            </a:lvl5pPr>
            <a:lvl6pPr lvl="5" rtl="0" algn="ctr">
              <a:spcBef>
                <a:spcPts val="0"/>
              </a:spcBef>
              <a:spcAft>
                <a:spcPts val="0"/>
              </a:spcAft>
              <a:buSzPts val="9600"/>
              <a:buNone/>
              <a:defRPr sz="9600"/>
            </a:lvl6pPr>
            <a:lvl7pPr lvl="6" rtl="0" algn="ctr">
              <a:spcBef>
                <a:spcPts val="0"/>
              </a:spcBef>
              <a:spcAft>
                <a:spcPts val="0"/>
              </a:spcAft>
              <a:buSzPts val="9600"/>
              <a:buNone/>
              <a:defRPr sz="9600"/>
            </a:lvl7pPr>
            <a:lvl8pPr lvl="7" rtl="0" algn="ctr">
              <a:spcBef>
                <a:spcPts val="0"/>
              </a:spcBef>
              <a:spcAft>
                <a:spcPts val="0"/>
              </a:spcAft>
              <a:buSzPts val="9600"/>
              <a:buNone/>
              <a:defRPr sz="9600"/>
            </a:lvl8pPr>
            <a:lvl9pPr lvl="8" rtl="0" algn="ctr">
              <a:spcBef>
                <a:spcPts val="0"/>
              </a:spcBef>
              <a:spcAft>
                <a:spcPts val="0"/>
              </a:spcAft>
              <a:buSzPts val="9600"/>
              <a:buNone/>
              <a:defRPr sz="9600"/>
            </a:lvl9pPr>
          </a:lstStyle>
          <a:p>
            <a:r>
              <a:t>xx%</a:t>
            </a:r>
          </a:p>
        </p:txBody>
      </p:sp>
      <p:grpSp>
        <p:nvGrpSpPr>
          <p:cNvPr id="695" name="Google Shape;695;p23"/>
          <p:cNvGrpSpPr/>
          <p:nvPr/>
        </p:nvGrpSpPr>
        <p:grpSpPr>
          <a:xfrm>
            <a:off x="47722" y="4446900"/>
            <a:ext cx="605894" cy="605745"/>
            <a:chOff x="3244225" y="2003875"/>
            <a:chExt cx="1224275" cy="1223975"/>
          </a:xfrm>
        </p:grpSpPr>
        <p:sp>
          <p:nvSpPr>
            <p:cNvPr id="696" name="Google Shape;696;p23"/>
            <p:cNvSpPr/>
            <p:nvPr/>
          </p:nvSpPr>
          <p:spPr>
            <a:xfrm>
              <a:off x="3848650" y="2840750"/>
              <a:ext cx="15325" cy="387100"/>
            </a:xfrm>
            <a:custGeom>
              <a:rect b="b" l="l" r="r" t="t"/>
              <a:pathLst>
                <a:path extrusionOk="0" h="15484" w="613">
                  <a:moveTo>
                    <a:pt x="320" y="1"/>
                  </a:moveTo>
                  <a:cubicBezTo>
                    <a:pt x="314" y="1"/>
                    <a:pt x="309" y="1"/>
                    <a:pt x="303" y="1"/>
                  </a:cubicBezTo>
                  <a:cubicBezTo>
                    <a:pt x="0" y="10"/>
                    <a:pt x="113" y="230"/>
                    <a:pt x="113" y="365"/>
                  </a:cubicBezTo>
                  <a:cubicBezTo>
                    <a:pt x="107" y="3807"/>
                    <a:pt x="108" y="7251"/>
                    <a:pt x="108" y="10693"/>
                  </a:cubicBezTo>
                  <a:cubicBezTo>
                    <a:pt x="108" y="12199"/>
                    <a:pt x="108" y="13705"/>
                    <a:pt x="109" y="15210"/>
                  </a:cubicBezTo>
                  <a:cubicBezTo>
                    <a:pt x="109" y="15341"/>
                    <a:pt x="74" y="15475"/>
                    <a:pt x="294" y="15483"/>
                  </a:cubicBezTo>
                  <a:cubicBezTo>
                    <a:pt x="302" y="15483"/>
                    <a:pt x="310" y="15484"/>
                    <a:pt x="317" y="15484"/>
                  </a:cubicBezTo>
                  <a:cubicBezTo>
                    <a:pt x="535" y="15484"/>
                    <a:pt x="503" y="15344"/>
                    <a:pt x="517" y="15195"/>
                  </a:cubicBezTo>
                  <a:cubicBezTo>
                    <a:pt x="536" y="15001"/>
                    <a:pt x="612" y="14808"/>
                    <a:pt x="610" y="14616"/>
                  </a:cubicBezTo>
                  <a:cubicBezTo>
                    <a:pt x="582" y="9861"/>
                    <a:pt x="547" y="5104"/>
                    <a:pt x="510" y="349"/>
                  </a:cubicBezTo>
                  <a:cubicBezTo>
                    <a:pt x="509" y="210"/>
                    <a:pt x="603" y="1"/>
                    <a:pt x="3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7" name="Google Shape;697;p23"/>
            <p:cNvSpPr/>
            <p:nvPr/>
          </p:nvSpPr>
          <p:spPr>
            <a:xfrm>
              <a:off x="3244225" y="2610400"/>
              <a:ext cx="387425" cy="12950"/>
            </a:xfrm>
            <a:custGeom>
              <a:rect b="b" l="l" r="r" t="t"/>
              <a:pathLst>
                <a:path extrusionOk="0" h="518" w="15497">
                  <a:moveTo>
                    <a:pt x="15324" y="1"/>
                  </a:moveTo>
                  <a:cubicBezTo>
                    <a:pt x="15259" y="1"/>
                    <a:pt x="15186" y="22"/>
                    <a:pt x="15128" y="22"/>
                  </a:cubicBezTo>
                  <a:cubicBezTo>
                    <a:pt x="12545" y="17"/>
                    <a:pt x="9963" y="16"/>
                    <a:pt x="7381" y="16"/>
                  </a:cubicBezTo>
                  <a:cubicBezTo>
                    <a:pt x="6520" y="16"/>
                    <a:pt x="5659" y="16"/>
                    <a:pt x="4798" y="16"/>
                  </a:cubicBezTo>
                  <a:cubicBezTo>
                    <a:pt x="3293" y="16"/>
                    <a:pt x="1787" y="16"/>
                    <a:pt x="282" y="15"/>
                  </a:cubicBezTo>
                  <a:cubicBezTo>
                    <a:pt x="251" y="15"/>
                    <a:pt x="221" y="14"/>
                    <a:pt x="192" y="14"/>
                  </a:cubicBezTo>
                  <a:cubicBezTo>
                    <a:pt x="96" y="14"/>
                    <a:pt x="16" y="33"/>
                    <a:pt x="9" y="201"/>
                  </a:cubicBezTo>
                  <a:cubicBezTo>
                    <a:pt x="0" y="446"/>
                    <a:pt x="146" y="411"/>
                    <a:pt x="299" y="425"/>
                  </a:cubicBezTo>
                  <a:cubicBezTo>
                    <a:pt x="490" y="443"/>
                    <a:pt x="680" y="517"/>
                    <a:pt x="870" y="517"/>
                  </a:cubicBezTo>
                  <a:cubicBezTo>
                    <a:pt x="873" y="517"/>
                    <a:pt x="875" y="517"/>
                    <a:pt x="878" y="517"/>
                  </a:cubicBezTo>
                  <a:cubicBezTo>
                    <a:pt x="5633" y="490"/>
                    <a:pt x="10390" y="455"/>
                    <a:pt x="15144" y="418"/>
                  </a:cubicBezTo>
                  <a:cubicBezTo>
                    <a:pt x="15145" y="418"/>
                    <a:pt x="15146" y="418"/>
                    <a:pt x="15147" y="418"/>
                  </a:cubicBezTo>
                  <a:cubicBezTo>
                    <a:pt x="15201" y="418"/>
                    <a:pt x="15266" y="432"/>
                    <a:pt x="15325" y="432"/>
                  </a:cubicBezTo>
                  <a:cubicBezTo>
                    <a:pt x="15419" y="432"/>
                    <a:pt x="15497" y="396"/>
                    <a:pt x="15491" y="211"/>
                  </a:cubicBezTo>
                  <a:cubicBezTo>
                    <a:pt x="15486" y="38"/>
                    <a:pt x="15412" y="1"/>
                    <a:pt x="1532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8" name="Google Shape;698;p23"/>
            <p:cNvSpPr/>
            <p:nvPr/>
          </p:nvSpPr>
          <p:spPr>
            <a:xfrm>
              <a:off x="4081250" y="2608400"/>
              <a:ext cx="387250" cy="12850"/>
            </a:xfrm>
            <a:custGeom>
              <a:rect b="b" l="l" r="r" t="t"/>
              <a:pathLst>
                <a:path extrusionOk="0" h="514" w="15490">
                  <a:moveTo>
                    <a:pt x="14590" y="1"/>
                  </a:moveTo>
                  <a:cubicBezTo>
                    <a:pt x="14587" y="1"/>
                    <a:pt x="14584" y="1"/>
                    <a:pt x="14580" y="1"/>
                  </a:cubicBezTo>
                  <a:cubicBezTo>
                    <a:pt x="9841" y="27"/>
                    <a:pt x="5103" y="62"/>
                    <a:pt x="364" y="100"/>
                  </a:cubicBezTo>
                  <a:cubicBezTo>
                    <a:pt x="364" y="100"/>
                    <a:pt x="363" y="100"/>
                    <a:pt x="363" y="100"/>
                  </a:cubicBezTo>
                  <a:cubicBezTo>
                    <a:pt x="305" y="100"/>
                    <a:pt x="234" y="81"/>
                    <a:pt x="170" y="81"/>
                  </a:cubicBezTo>
                  <a:cubicBezTo>
                    <a:pt x="81" y="81"/>
                    <a:pt x="7" y="118"/>
                    <a:pt x="4" y="294"/>
                  </a:cubicBezTo>
                  <a:cubicBezTo>
                    <a:pt x="0" y="477"/>
                    <a:pt x="77" y="513"/>
                    <a:pt x="169" y="513"/>
                  </a:cubicBezTo>
                  <a:cubicBezTo>
                    <a:pt x="230" y="513"/>
                    <a:pt x="298" y="497"/>
                    <a:pt x="354" y="497"/>
                  </a:cubicBezTo>
                  <a:cubicBezTo>
                    <a:pt x="2814" y="501"/>
                    <a:pt x="5273" y="501"/>
                    <a:pt x="7732" y="501"/>
                  </a:cubicBezTo>
                  <a:cubicBezTo>
                    <a:pt x="8716" y="501"/>
                    <a:pt x="9700" y="501"/>
                    <a:pt x="10684" y="501"/>
                  </a:cubicBezTo>
                  <a:cubicBezTo>
                    <a:pt x="11514" y="501"/>
                    <a:pt x="12344" y="500"/>
                    <a:pt x="13174" y="500"/>
                  </a:cubicBezTo>
                  <a:cubicBezTo>
                    <a:pt x="13867" y="500"/>
                    <a:pt x="14558" y="501"/>
                    <a:pt x="15250" y="503"/>
                  </a:cubicBezTo>
                  <a:cubicBezTo>
                    <a:pt x="15254" y="503"/>
                    <a:pt x="15257" y="503"/>
                    <a:pt x="15261" y="503"/>
                  </a:cubicBezTo>
                  <a:cubicBezTo>
                    <a:pt x="15424" y="503"/>
                    <a:pt x="15490" y="456"/>
                    <a:pt x="15485" y="278"/>
                  </a:cubicBezTo>
                  <a:cubicBezTo>
                    <a:pt x="15481" y="107"/>
                    <a:pt x="15390" y="105"/>
                    <a:pt x="15260" y="93"/>
                  </a:cubicBezTo>
                  <a:cubicBezTo>
                    <a:pt x="15036" y="74"/>
                    <a:pt x="14813" y="1"/>
                    <a:pt x="145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9" name="Google Shape;699;p23"/>
            <p:cNvSpPr/>
            <p:nvPr/>
          </p:nvSpPr>
          <p:spPr>
            <a:xfrm>
              <a:off x="3848900" y="2003875"/>
              <a:ext cx="15325" cy="387050"/>
            </a:xfrm>
            <a:custGeom>
              <a:rect b="b" l="l" r="r" t="t"/>
              <a:pathLst>
                <a:path extrusionOk="0" h="15482" w="613">
                  <a:moveTo>
                    <a:pt x="297" y="0"/>
                  </a:moveTo>
                  <a:cubicBezTo>
                    <a:pt x="76" y="0"/>
                    <a:pt x="108" y="141"/>
                    <a:pt x="94" y="290"/>
                  </a:cubicBezTo>
                  <a:cubicBezTo>
                    <a:pt x="77" y="485"/>
                    <a:pt x="0" y="676"/>
                    <a:pt x="1" y="869"/>
                  </a:cubicBezTo>
                  <a:cubicBezTo>
                    <a:pt x="29" y="5625"/>
                    <a:pt x="64" y="10381"/>
                    <a:pt x="102" y="15135"/>
                  </a:cubicBezTo>
                  <a:cubicBezTo>
                    <a:pt x="103" y="15274"/>
                    <a:pt x="12" y="15482"/>
                    <a:pt x="287" y="15482"/>
                  </a:cubicBezTo>
                  <a:cubicBezTo>
                    <a:pt x="294" y="15482"/>
                    <a:pt x="302" y="15482"/>
                    <a:pt x="309" y="15482"/>
                  </a:cubicBezTo>
                  <a:cubicBezTo>
                    <a:pt x="612" y="15473"/>
                    <a:pt x="499" y="15254"/>
                    <a:pt x="499" y="15119"/>
                  </a:cubicBezTo>
                  <a:cubicBezTo>
                    <a:pt x="505" y="11676"/>
                    <a:pt x="504" y="8233"/>
                    <a:pt x="504" y="4790"/>
                  </a:cubicBezTo>
                  <a:lnTo>
                    <a:pt x="504" y="273"/>
                  </a:lnTo>
                  <a:cubicBezTo>
                    <a:pt x="504" y="143"/>
                    <a:pt x="537" y="9"/>
                    <a:pt x="319" y="0"/>
                  </a:cubicBezTo>
                  <a:cubicBezTo>
                    <a:pt x="311" y="0"/>
                    <a:pt x="304" y="0"/>
                    <a:pt x="2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0" name="Google Shape;700;p23"/>
            <p:cNvSpPr/>
            <p:nvPr/>
          </p:nvSpPr>
          <p:spPr>
            <a:xfrm>
              <a:off x="3613275" y="2091500"/>
              <a:ext cx="172100" cy="284050"/>
            </a:xfrm>
            <a:custGeom>
              <a:rect b="b" l="l" r="r" t="t"/>
              <a:pathLst>
                <a:path extrusionOk="0" h="11362" w="6884">
                  <a:moveTo>
                    <a:pt x="212" y="1"/>
                  </a:moveTo>
                  <a:cubicBezTo>
                    <a:pt x="140" y="32"/>
                    <a:pt x="69" y="65"/>
                    <a:pt x="0" y="96"/>
                  </a:cubicBezTo>
                  <a:cubicBezTo>
                    <a:pt x="140" y="371"/>
                    <a:pt x="269" y="653"/>
                    <a:pt x="423" y="921"/>
                  </a:cubicBezTo>
                  <a:cubicBezTo>
                    <a:pt x="2347" y="4290"/>
                    <a:pt x="4272" y="7659"/>
                    <a:pt x="6212" y="11022"/>
                  </a:cubicBezTo>
                  <a:cubicBezTo>
                    <a:pt x="6266" y="11118"/>
                    <a:pt x="6277" y="11361"/>
                    <a:pt x="6439" y="11361"/>
                  </a:cubicBezTo>
                  <a:cubicBezTo>
                    <a:pt x="6482" y="11361"/>
                    <a:pt x="6535" y="11344"/>
                    <a:pt x="6602" y="11304"/>
                  </a:cubicBezTo>
                  <a:cubicBezTo>
                    <a:pt x="6883" y="11134"/>
                    <a:pt x="6692" y="10950"/>
                    <a:pt x="6593" y="10781"/>
                  </a:cubicBezTo>
                  <a:cubicBezTo>
                    <a:pt x="4658" y="7473"/>
                    <a:pt x="2724" y="4166"/>
                    <a:pt x="784" y="863"/>
                  </a:cubicBezTo>
                  <a:cubicBezTo>
                    <a:pt x="609" y="566"/>
                    <a:pt x="403" y="288"/>
                    <a:pt x="2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1" name="Google Shape;701;p23"/>
            <p:cNvSpPr/>
            <p:nvPr/>
          </p:nvSpPr>
          <p:spPr>
            <a:xfrm>
              <a:off x="3929425" y="2092275"/>
              <a:ext cx="169200" cy="283825"/>
            </a:xfrm>
            <a:custGeom>
              <a:rect b="b" l="l" r="r" t="t"/>
              <a:pathLst>
                <a:path extrusionOk="0" h="11353" w="6768">
                  <a:moveTo>
                    <a:pt x="6621" y="1"/>
                  </a:moveTo>
                  <a:cubicBezTo>
                    <a:pt x="6514" y="1"/>
                    <a:pt x="6471" y="139"/>
                    <a:pt x="6414" y="231"/>
                  </a:cubicBezTo>
                  <a:cubicBezTo>
                    <a:pt x="6102" y="744"/>
                    <a:pt x="5786" y="1255"/>
                    <a:pt x="5481" y="1772"/>
                  </a:cubicBezTo>
                  <a:cubicBezTo>
                    <a:pt x="3703" y="4796"/>
                    <a:pt x="1929" y="7823"/>
                    <a:pt x="147" y="10845"/>
                  </a:cubicBezTo>
                  <a:cubicBezTo>
                    <a:pt x="1" y="11092"/>
                    <a:pt x="78" y="11225"/>
                    <a:pt x="344" y="11352"/>
                  </a:cubicBezTo>
                  <a:cubicBezTo>
                    <a:pt x="400" y="11273"/>
                    <a:pt x="467" y="11189"/>
                    <a:pt x="520" y="11099"/>
                  </a:cubicBezTo>
                  <a:cubicBezTo>
                    <a:pt x="929" y="10417"/>
                    <a:pt x="1348" y="9738"/>
                    <a:pt x="1743" y="9047"/>
                  </a:cubicBezTo>
                  <a:cubicBezTo>
                    <a:pt x="3397" y="6158"/>
                    <a:pt x="5045" y="3265"/>
                    <a:pt x="6688" y="371"/>
                  </a:cubicBezTo>
                  <a:cubicBezTo>
                    <a:pt x="6740" y="277"/>
                    <a:pt x="6767" y="61"/>
                    <a:pt x="6725" y="36"/>
                  </a:cubicBezTo>
                  <a:cubicBezTo>
                    <a:pt x="6684" y="11"/>
                    <a:pt x="6650" y="1"/>
                    <a:pt x="66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2" name="Google Shape;702;p23"/>
            <p:cNvSpPr/>
            <p:nvPr/>
          </p:nvSpPr>
          <p:spPr>
            <a:xfrm>
              <a:off x="4097175" y="2689450"/>
              <a:ext cx="285475" cy="169450"/>
            </a:xfrm>
            <a:custGeom>
              <a:rect b="b" l="l" r="r" t="t"/>
              <a:pathLst>
                <a:path extrusionOk="0" h="6778" w="11419">
                  <a:moveTo>
                    <a:pt x="204" y="0"/>
                  </a:moveTo>
                  <a:cubicBezTo>
                    <a:pt x="142" y="70"/>
                    <a:pt x="0" y="160"/>
                    <a:pt x="4" y="245"/>
                  </a:cubicBezTo>
                  <a:cubicBezTo>
                    <a:pt x="13" y="546"/>
                    <a:pt x="316" y="583"/>
                    <a:pt x="509" y="694"/>
                  </a:cubicBezTo>
                  <a:cubicBezTo>
                    <a:pt x="3878" y="2623"/>
                    <a:pt x="7249" y="4544"/>
                    <a:pt x="10623" y="6464"/>
                  </a:cubicBezTo>
                  <a:cubicBezTo>
                    <a:pt x="10778" y="6553"/>
                    <a:pt x="10971" y="6778"/>
                    <a:pt x="11123" y="6778"/>
                  </a:cubicBezTo>
                  <a:cubicBezTo>
                    <a:pt x="11176" y="6778"/>
                    <a:pt x="11224" y="6750"/>
                    <a:pt x="11263" y="6680"/>
                  </a:cubicBezTo>
                  <a:cubicBezTo>
                    <a:pt x="11419" y="6403"/>
                    <a:pt x="10950" y="6300"/>
                    <a:pt x="10739" y="6175"/>
                  </a:cubicBezTo>
                  <a:cubicBezTo>
                    <a:pt x="8035" y="4559"/>
                    <a:pt x="5323" y="2958"/>
                    <a:pt x="2610" y="1361"/>
                  </a:cubicBezTo>
                  <a:cubicBezTo>
                    <a:pt x="1827" y="901"/>
                    <a:pt x="1028" y="465"/>
                    <a:pt x="20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3" name="Google Shape;703;p23"/>
            <p:cNvSpPr/>
            <p:nvPr/>
          </p:nvSpPr>
          <p:spPr>
            <a:xfrm>
              <a:off x="3330350" y="2690875"/>
              <a:ext cx="287350" cy="168350"/>
            </a:xfrm>
            <a:custGeom>
              <a:rect b="b" l="l" r="r" t="t"/>
              <a:pathLst>
                <a:path extrusionOk="0" h="6734" w="11494">
                  <a:moveTo>
                    <a:pt x="11085" y="0"/>
                  </a:moveTo>
                  <a:cubicBezTo>
                    <a:pt x="10855" y="0"/>
                    <a:pt x="10671" y="253"/>
                    <a:pt x="10502" y="351"/>
                  </a:cubicBezTo>
                  <a:cubicBezTo>
                    <a:pt x="7144" y="2295"/>
                    <a:pt x="3798" y="4259"/>
                    <a:pt x="457" y="6235"/>
                  </a:cubicBezTo>
                  <a:cubicBezTo>
                    <a:pt x="326" y="6313"/>
                    <a:pt x="1" y="6379"/>
                    <a:pt x="128" y="6638"/>
                  </a:cubicBezTo>
                  <a:cubicBezTo>
                    <a:pt x="162" y="6709"/>
                    <a:pt x="208" y="6734"/>
                    <a:pt x="258" y="6734"/>
                  </a:cubicBezTo>
                  <a:cubicBezTo>
                    <a:pt x="358" y="6734"/>
                    <a:pt x="475" y="6631"/>
                    <a:pt x="554" y="6586"/>
                  </a:cubicBezTo>
                  <a:cubicBezTo>
                    <a:pt x="3841" y="4712"/>
                    <a:pt x="7125" y="2828"/>
                    <a:pt x="10407" y="943"/>
                  </a:cubicBezTo>
                  <a:cubicBezTo>
                    <a:pt x="10767" y="736"/>
                    <a:pt x="11113" y="508"/>
                    <a:pt x="11493" y="273"/>
                  </a:cubicBezTo>
                  <a:cubicBezTo>
                    <a:pt x="11341" y="71"/>
                    <a:pt x="11207" y="0"/>
                    <a:pt x="110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4" name="Google Shape;704;p23"/>
            <p:cNvSpPr/>
            <p:nvPr/>
          </p:nvSpPr>
          <p:spPr>
            <a:xfrm>
              <a:off x="3931525" y="2854675"/>
              <a:ext cx="171300" cy="284825"/>
            </a:xfrm>
            <a:custGeom>
              <a:rect b="b" l="l" r="r" t="t"/>
              <a:pathLst>
                <a:path extrusionOk="0" h="11393" w="6852">
                  <a:moveTo>
                    <a:pt x="258" y="0"/>
                  </a:moveTo>
                  <a:cubicBezTo>
                    <a:pt x="145" y="105"/>
                    <a:pt x="1" y="195"/>
                    <a:pt x="14" y="235"/>
                  </a:cubicBezTo>
                  <a:cubicBezTo>
                    <a:pt x="104" y="494"/>
                    <a:pt x="203" y="754"/>
                    <a:pt x="341" y="989"/>
                  </a:cubicBezTo>
                  <a:cubicBezTo>
                    <a:pt x="2296" y="4341"/>
                    <a:pt x="4256" y="7692"/>
                    <a:pt x="6231" y="11032"/>
                  </a:cubicBezTo>
                  <a:cubicBezTo>
                    <a:pt x="6296" y="11144"/>
                    <a:pt x="6353" y="11393"/>
                    <a:pt x="6525" y="11393"/>
                  </a:cubicBezTo>
                  <a:cubicBezTo>
                    <a:pt x="6557" y="11393"/>
                    <a:pt x="6592" y="11384"/>
                    <a:pt x="6633" y="11365"/>
                  </a:cubicBezTo>
                  <a:cubicBezTo>
                    <a:pt x="6852" y="11259"/>
                    <a:pt x="6651" y="11057"/>
                    <a:pt x="6585" y="10940"/>
                  </a:cubicBezTo>
                  <a:cubicBezTo>
                    <a:pt x="4709" y="7636"/>
                    <a:pt x="2824" y="4336"/>
                    <a:pt x="935" y="1040"/>
                  </a:cubicBezTo>
                  <a:cubicBezTo>
                    <a:pt x="735" y="692"/>
                    <a:pt x="497" y="366"/>
                    <a:pt x="2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5" name="Google Shape;705;p23"/>
            <p:cNvSpPr/>
            <p:nvPr/>
          </p:nvSpPr>
          <p:spPr>
            <a:xfrm>
              <a:off x="3607775" y="2856375"/>
              <a:ext cx="175325" cy="282600"/>
            </a:xfrm>
            <a:custGeom>
              <a:rect b="b" l="l" r="r" t="t"/>
              <a:pathLst>
                <a:path extrusionOk="0" h="11304" w="7013">
                  <a:moveTo>
                    <a:pt x="6688" y="1"/>
                  </a:moveTo>
                  <a:cubicBezTo>
                    <a:pt x="6565" y="1"/>
                    <a:pt x="6545" y="147"/>
                    <a:pt x="6485" y="249"/>
                  </a:cubicBezTo>
                  <a:cubicBezTo>
                    <a:pt x="4511" y="3686"/>
                    <a:pt x="2527" y="7117"/>
                    <a:pt x="565" y="10562"/>
                  </a:cubicBezTo>
                  <a:cubicBezTo>
                    <a:pt x="444" y="10774"/>
                    <a:pt x="1" y="11055"/>
                    <a:pt x="345" y="11275"/>
                  </a:cubicBezTo>
                  <a:cubicBezTo>
                    <a:pt x="375" y="11295"/>
                    <a:pt x="404" y="11304"/>
                    <a:pt x="431" y="11304"/>
                  </a:cubicBezTo>
                  <a:cubicBezTo>
                    <a:pt x="611" y="11304"/>
                    <a:pt x="723" y="10920"/>
                    <a:pt x="835" y="10733"/>
                  </a:cubicBezTo>
                  <a:cubicBezTo>
                    <a:pt x="2450" y="8028"/>
                    <a:pt x="4056" y="5318"/>
                    <a:pt x="5655" y="2604"/>
                  </a:cubicBezTo>
                  <a:cubicBezTo>
                    <a:pt x="6108" y="1835"/>
                    <a:pt x="6531" y="1049"/>
                    <a:pt x="7013" y="192"/>
                  </a:cubicBezTo>
                  <a:cubicBezTo>
                    <a:pt x="6956" y="149"/>
                    <a:pt x="6880" y="61"/>
                    <a:pt x="6783" y="23"/>
                  </a:cubicBezTo>
                  <a:cubicBezTo>
                    <a:pt x="6746" y="7"/>
                    <a:pt x="6714" y="1"/>
                    <a:pt x="668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6" name="Google Shape;706;p23"/>
            <p:cNvSpPr/>
            <p:nvPr/>
          </p:nvSpPr>
          <p:spPr>
            <a:xfrm>
              <a:off x="3330625" y="2373500"/>
              <a:ext cx="286150" cy="167425"/>
            </a:xfrm>
            <a:custGeom>
              <a:rect b="b" l="l" r="r" t="t"/>
              <a:pathLst>
                <a:path extrusionOk="0" h="6697" w="11446">
                  <a:moveTo>
                    <a:pt x="380" y="0"/>
                  </a:moveTo>
                  <a:cubicBezTo>
                    <a:pt x="300" y="0"/>
                    <a:pt x="228" y="35"/>
                    <a:pt x="167" y="122"/>
                  </a:cubicBezTo>
                  <a:cubicBezTo>
                    <a:pt x="0" y="360"/>
                    <a:pt x="821" y="567"/>
                    <a:pt x="1140" y="865"/>
                  </a:cubicBezTo>
                  <a:cubicBezTo>
                    <a:pt x="1197" y="920"/>
                    <a:pt x="1281" y="944"/>
                    <a:pt x="1351" y="985"/>
                  </a:cubicBezTo>
                  <a:cubicBezTo>
                    <a:pt x="4544" y="2862"/>
                    <a:pt x="7737" y="4736"/>
                    <a:pt x="10925" y="6619"/>
                  </a:cubicBezTo>
                  <a:cubicBezTo>
                    <a:pt x="11010" y="6671"/>
                    <a:pt x="11082" y="6696"/>
                    <a:pt x="11146" y="6696"/>
                  </a:cubicBezTo>
                  <a:cubicBezTo>
                    <a:pt x="11264" y="6696"/>
                    <a:pt x="11354" y="6608"/>
                    <a:pt x="11445" y="6428"/>
                  </a:cubicBezTo>
                  <a:cubicBezTo>
                    <a:pt x="11355" y="6366"/>
                    <a:pt x="11259" y="6293"/>
                    <a:pt x="11156" y="6232"/>
                  </a:cubicBezTo>
                  <a:cubicBezTo>
                    <a:pt x="7852" y="4319"/>
                    <a:pt x="4556" y="2393"/>
                    <a:pt x="1233" y="516"/>
                  </a:cubicBezTo>
                  <a:cubicBezTo>
                    <a:pt x="980" y="373"/>
                    <a:pt x="641" y="0"/>
                    <a:pt x="38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7" name="Google Shape;707;p23"/>
            <p:cNvSpPr/>
            <p:nvPr/>
          </p:nvSpPr>
          <p:spPr>
            <a:xfrm>
              <a:off x="4094975" y="2372550"/>
              <a:ext cx="287700" cy="169200"/>
            </a:xfrm>
            <a:custGeom>
              <a:rect b="b" l="l" r="r" t="t"/>
              <a:pathLst>
                <a:path extrusionOk="0" h="6768" w="11508">
                  <a:moveTo>
                    <a:pt x="11226" y="1"/>
                  </a:moveTo>
                  <a:cubicBezTo>
                    <a:pt x="11114" y="1"/>
                    <a:pt x="10994" y="121"/>
                    <a:pt x="10904" y="170"/>
                  </a:cubicBezTo>
                  <a:cubicBezTo>
                    <a:pt x="9612" y="886"/>
                    <a:pt x="8325" y="1612"/>
                    <a:pt x="7048" y="2353"/>
                  </a:cubicBezTo>
                  <a:cubicBezTo>
                    <a:pt x="4800" y="3657"/>
                    <a:pt x="2560" y="4975"/>
                    <a:pt x="313" y="6283"/>
                  </a:cubicBezTo>
                  <a:cubicBezTo>
                    <a:pt x="184" y="6357"/>
                    <a:pt x="1" y="6377"/>
                    <a:pt x="108" y="6583"/>
                  </a:cubicBezTo>
                  <a:cubicBezTo>
                    <a:pt x="151" y="6669"/>
                    <a:pt x="253" y="6723"/>
                    <a:pt x="300" y="6768"/>
                  </a:cubicBezTo>
                  <a:cubicBezTo>
                    <a:pt x="422" y="6720"/>
                    <a:pt x="487" y="6705"/>
                    <a:pt x="541" y="6672"/>
                  </a:cubicBezTo>
                  <a:cubicBezTo>
                    <a:pt x="4069" y="4598"/>
                    <a:pt x="7597" y="2523"/>
                    <a:pt x="11118" y="438"/>
                  </a:cubicBezTo>
                  <a:cubicBezTo>
                    <a:pt x="11232" y="371"/>
                    <a:pt x="11508" y="309"/>
                    <a:pt x="11374" y="99"/>
                  </a:cubicBezTo>
                  <a:cubicBezTo>
                    <a:pt x="11329" y="27"/>
                    <a:pt x="11278" y="1"/>
                    <a:pt x="1122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8" name="Google Shape;708;p23"/>
            <p:cNvSpPr/>
            <p:nvPr/>
          </p:nvSpPr>
          <p:spPr>
            <a:xfrm>
              <a:off x="4008925" y="2346175"/>
              <a:ext cx="117800" cy="118700"/>
            </a:xfrm>
            <a:custGeom>
              <a:rect b="b" l="l" r="r" t="t"/>
              <a:pathLst>
                <a:path extrusionOk="0" h="4748" w="4712">
                  <a:moveTo>
                    <a:pt x="4494" y="0"/>
                  </a:moveTo>
                  <a:cubicBezTo>
                    <a:pt x="4427" y="0"/>
                    <a:pt x="4368" y="7"/>
                    <a:pt x="4335" y="40"/>
                  </a:cubicBezTo>
                  <a:cubicBezTo>
                    <a:pt x="2927" y="1456"/>
                    <a:pt x="1528" y="2879"/>
                    <a:pt x="134" y="4307"/>
                  </a:cubicBezTo>
                  <a:cubicBezTo>
                    <a:pt x="63" y="4378"/>
                    <a:pt x="15" y="4490"/>
                    <a:pt x="3" y="4589"/>
                  </a:cubicBezTo>
                  <a:cubicBezTo>
                    <a:pt x="0" y="4634"/>
                    <a:pt x="114" y="4690"/>
                    <a:pt x="181" y="4748"/>
                  </a:cubicBezTo>
                  <a:cubicBezTo>
                    <a:pt x="264" y="4670"/>
                    <a:pt x="326" y="4614"/>
                    <a:pt x="384" y="4557"/>
                  </a:cubicBezTo>
                  <a:cubicBezTo>
                    <a:pt x="1806" y="3158"/>
                    <a:pt x="3233" y="1762"/>
                    <a:pt x="4647" y="354"/>
                  </a:cubicBezTo>
                  <a:cubicBezTo>
                    <a:pt x="4712" y="289"/>
                    <a:pt x="4676" y="122"/>
                    <a:pt x="4686" y="1"/>
                  </a:cubicBezTo>
                  <a:lnTo>
                    <a:pt x="4686" y="1"/>
                  </a:lnTo>
                  <a:cubicBezTo>
                    <a:pt x="4669" y="3"/>
                    <a:pt x="4652" y="3"/>
                    <a:pt x="4634" y="3"/>
                  </a:cubicBezTo>
                  <a:cubicBezTo>
                    <a:pt x="4588" y="3"/>
                    <a:pt x="4539" y="0"/>
                    <a:pt x="44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9" name="Google Shape;709;p23"/>
            <p:cNvSpPr/>
            <p:nvPr/>
          </p:nvSpPr>
          <p:spPr>
            <a:xfrm>
              <a:off x="3586075" y="2344375"/>
              <a:ext cx="122600" cy="119875"/>
            </a:xfrm>
            <a:custGeom>
              <a:rect b="b" l="l" r="r" t="t"/>
              <a:pathLst>
                <a:path extrusionOk="0" h="4795" w="4904">
                  <a:moveTo>
                    <a:pt x="238" y="0"/>
                  </a:moveTo>
                  <a:cubicBezTo>
                    <a:pt x="132" y="52"/>
                    <a:pt x="12" y="82"/>
                    <a:pt x="8" y="120"/>
                  </a:cubicBezTo>
                  <a:cubicBezTo>
                    <a:pt x="1" y="223"/>
                    <a:pt x="7" y="366"/>
                    <a:pt x="71" y="429"/>
                  </a:cubicBezTo>
                  <a:cubicBezTo>
                    <a:pt x="1463" y="1812"/>
                    <a:pt x="2861" y="3188"/>
                    <a:pt x="4267" y="4558"/>
                  </a:cubicBezTo>
                  <a:cubicBezTo>
                    <a:pt x="4339" y="4627"/>
                    <a:pt x="4401" y="4794"/>
                    <a:pt x="4515" y="4794"/>
                  </a:cubicBezTo>
                  <a:cubicBezTo>
                    <a:pt x="4554" y="4794"/>
                    <a:pt x="4600" y="4775"/>
                    <a:pt x="4653" y="4726"/>
                  </a:cubicBezTo>
                  <a:cubicBezTo>
                    <a:pt x="4904" y="4500"/>
                    <a:pt x="4602" y="4405"/>
                    <a:pt x="4502" y="4305"/>
                  </a:cubicBezTo>
                  <a:cubicBezTo>
                    <a:pt x="3225" y="3013"/>
                    <a:pt x="1937" y="1734"/>
                    <a:pt x="655" y="448"/>
                  </a:cubicBezTo>
                  <a:cubicBezTo>
                    <a:pt x="512" y="307"/>
                    <a:pt x="382" y="154"/>
                    <a:pt x="2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0" name="Google Shape;710;p23"/>
            <p:cNvSpPr/>
            <p:nvPr/>
          </p:nvSpPr>
          <p:spPr>
            <a:xfrm>
              <a:off x="3586075" y="2767450"/>
              <a:ext cx="121750" cy="120125"/>
            </a:xfrm>
            <a:custGeom>
              <a:rect b="b" l="l" r="r" t="t"/>
              <a:pathLst>
                <a:path extrusionOk="0" h="4805" w="4870">
                  <a:moveTo>
                    <a:pt x="4516" y="1"/>
                  </a:moveTo>
                  <a:cubicBezTo>
                    <a:pt x="4400" y="1"/>
                    <a:pt x="4331" y="175"/>
                    <a:pt x="4258" y="248"/>
                  </a:cubicBezTo>
                  <a:cubicBezTo>
                    <a:pt x="2867" y="1609"/>
                    <a:pt x="1485" y="2979"/>
                    <a:pt x="106" y="4354"/>
                  </a:cubicBezTo>
                  <a:cubicBezTo>
                    <a:pt x="40" y="4420"/>
                    <a:pt x="1" y="4545"/>
                    <a:pt x="7" y="4638"/>
                  </a:cubicBezTo>
                  <a:cubicBezTo>
                    <a:pt x="11" y="4692"/>
                    <a:pt x="130" y="4739"/>
                    <a:pt x="219" y="4805"/>
                  </a:cubicBezTo>
                  <a:cubicBezTo>
                    <a:pt x="297" y="4734"/>
                    <a:pt x="352" y="4688"/>
                    <a:pt x="400" y="4640"/>
                  </a:cubicBezTo>
                  <a:cubicBezTo>
                    <a:pt x="1772" y="3256"/>
                    <a:pt x="3145" y="1875"/>
                    <a:pt x="4509" y="485"/>
                  </a:cubicBezTo>
                  <a:cubicBezTo>
                    <a:pt x="4603" y="389"/>
                    <a:pt x="4870" y="311"/>
                    <a:pt x="4679" y="99"/>
                  </a:cubicBezTo>
                  <a:cubicBezTo>
                    <a:pt x="4615" y="28"/>
                    <a:pt x="4562" y="1"/>
                    <a:pt x="451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1" name="Google Shape;711;p23"/>
            <p:cNvSpPr/>
            <p:nvPr/>
          </p:nvSpPr>
          <p:spPr>
            <a:xfrm>
              <a:off x="4004975" y="2767425"/>
              <a:ext cx="123150" cy="118625"/>
            </a:xfrm>
            <a:custGeom>
              <a:rect b="b" l="l" r="r" t="t"/>
              <a:pathLst>
                <a:path extrusionOk="0" h="4745" w="4926">
                  <a:moveTo>
                    <a:pt x="353" y="0"/>
                  </a:moveTo>
                  <a:cubicBezTo>
                    <a:pt x="307" y="0"/>
                    <a:pt x="254" y="28"/>
                    <a:pt x="190" y="99"/>
                  </a:cubicBezTo>
                  <a:cubicBezTo>
                    <a:pt x="1" y="312"/>
                    <a:pt x="268" y="390"/>
                    <a:pt x="361" y="485"/>
                  </a:cubicBezTo>
                  <a:cubicBezTo>
                    <a:pt x="1725" y="1876"/>
                    <a:pt x="3097" y="3257"/>
                    <a:pt x="4472" y="4637"/>
                  </a:cubicBezTo>
                  <a:cubicBezTo>
                    <a:pt x="4537" y="4701"/>
                    <a:pt x="4652" y="4745"/>
                    <a:pt x="4744" y="4745"/>
                  </a:cubicBezTo>
                  <a:cubicBezTo>
                    <a:pt x="4746" y="4745"/>
                    <a:pt x="4748" y="4745"/>
                    <a:pt x="4750" y="4745"/>
                  </a:cubicBezTo>
                  <a:cubicBezTo>
                    <a:pt x="4806" y="4744"/>
                    <a:pt x="4858" y="4628"/>
                    <a:pt x="4926" y="4548"/>
                  </a:cubicBezTo>
                  <a:cubicBezTo>
                    <a:pt x="4858" y="4463"/>
                    <a:pt x="4817" y="4402"/>
                    <a:pt x="4766" y="4350"/>
                  </a:cubicBezTo>
                  <a:cubicBezTo>
                    <a:pt x="3384" y="2980"/>
                    <a:pt x="2002" y="1608"/>
                    <a:pt x="612" y="245"/>
                  </a:cubicBezTo>
                  <a:cubicBezTo>
                    <a:pt x="539" y="174"/>
                    <a:pt x="469" y="0"/>
                    <a:pt x="3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12" name="Google Shape;712;p23"/>
          <p:cNvGrpSpPr/>
          <p:nvPr/>
        </p:nvGrpSpPr>
        <p:grpSpPr>
          <a:xfrm>
            <a:off x="8479022" y="58400"/>
            <a:ext cx="605894" cy="605745"/>
            <a:chOff x="3244225" y="2003875"/>
            <a:chExt cx="1224275" cy="1223975"/>
          </a:xfrm>
        </p:grpSpPr>
        <p:sp>
          <p:nvSpPr>
            <p:cNvPr id="713" name="Google Shape;713;p23"/>
            <p:cNvSpPr/>
            <p:nvPr/>
          </p:nvSpPr>
          <p:spPr>
            <a:xfrm>
              <a:off x="3848650" y="2840750"/>
              <a:ext cx="15325" cy="387100"/>
            </a:xfrm>
            <a:custGeom>
              <a:rect b="b" l="l" r="r" t="t"/>
              <a:pathLst>
                <a:path extrusionOk="0" h="15484" w="613">
                  <a:moveTo>
                    <a:pt x="320" y="1"/>
                  </a:moveTo>
                  <a:cubicBezTo>
                    <a:pt x="314" y="1"/>
                    <a:pt x="309" y="1"/>
                    <a:pt x="303" y="1"/>
                  </a:cubicBezTo>
                  <a:cubicBezTo>
                    <a:pt x="0" y="10"/>
                    <a:pt x="113" y="230"/>
                    <a:pt x="113" y="365"/>
                  </a:cubicBezTo>
                  <a:cubicBezTo>
                    <a:pt x="107" y="3807"/>
                    <a:pt x="108" y="7251"/>
                    <a:pt x="108" y="10693"/>
                  </a:cubicBezTo>
                  <a:cubicBezTo>
                    <a:pt x="108" y="12199"/>
                    <a:pt x="108" y="13705"/>
                    <a:pt x="109" y="15210"/>
                  </a:cubicBezTo>
                  <a:cubicBezTo>
                    <a:pt x="109" y="15341"/>
                    <a:pt x="74" y="15475"/>
                    <a:pt x="294" y="15483"/>
                  </a:cubicBezTo>
                  <a:cubicBezTo>
                    <a:pt x="302" y="15483"/>
                    <a:pt x="310" y="15484"/>
                    <a:pt x="317" y="15484"/>
                  </a:cubicBezTo>
                  <a:cubicBezTo>
                    <a:pt x="535" y="15484"/>
                    <a:pt x="503" y="15344"/>
                    <a:pt x="517" y="15195"/>
                  </a:cubicBezTo>
                  <a:cubicBezTo>
                    <a:pt x="536" y="15001"/>
                    <a:pt x="612" y="14808"/>
                    <a:pt x="610" y="14616"/>
                  </a:cubicBezTo>
                  <a:cubicBezTo>
                    <a:pt x="582" y="9861"/>
                    <a:pt x="547" y="5104"/>
                    <a:pt x="510" y="349"/>
                  </a:cubicBezTo>
                  <a:cubicBezTo>
                    <a:pt x="509" y="210"/>
                    <a:pt x="603" y="1"/>
                    <a:pt x="3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4" name="Google Shape;714;p23"/>
            <p:cNvSpPr/>
            <p:nvPr/>
          </p:nvSpPr>
          <p:spPr>
            <a:xfrm>
              <a:off x="3244225" y="2610400"/>
              <a:ext cx="387425" cy="12950"/>
            </a:xfrm>
            <a:custGeom>
              <a:rect b="b" l="l" r="r" t="t"/>
              <a:pathLst>
                <a:path extrusionOk="0" h="518" w="15497">
                  <a:moveTo>
                    <a:pt x="15324" y="1"/>
                  </a:moveTo>
                  <a:cubicBezTo>
                    <a:pt x="15259" y="1"/>
                    <a:pt x="15186" y="22"/>
                    <a:pt x="15128" y="22"/>
                  </a:cubicBezTo>
                  <a:cubicBezTo>
                    <a:pt x="12545" y="17"/>
                    <a:pt x="9963" y="16"/>
                    <a:pt x="7381" y="16"/>
                  </a:cubicBezTo>
                  <a:cubicBezTo>
                    <a:pt x="6520" y="16"/>
                    <a:pt x="5659" y="16"/>
                    <a:pt x="4798" y="16"/>
                  </a:cubicBezTo>
                  <a:cubicBezTo>
                    <a:pt x="3293" y="16"/>
                    <a:pt x="1787" y="16"/>
                    <a:pt x="282" y="15"/>
                  </a:cubicBezTo>
                  <a:cubicBezTo>
                    <a:pt x="251" y="15"/>
                    <a:pt x="221" y="14"/>
                    <a:pt x="192" y="14"/>
                  </a:cubicBezTo>
                  <a:cubicBezTo>
                    <a:pt x="96" y="14"/>
                    <a:pt x="16" y="33"/>
                    <a:pt x="9" y="201"/>
                  </a:cubicBezTo>
                  <a:cubicBezTo>
                    <a:pt x="0" y="446"/>
                    <a:pt x="146" y="411"/>
                    <a:pt x="299" y="425"/>
                  </a:cubicBezTo>
                  <a:cubicBezTo>
                    <a:pt x="490" y="443"/>
                    <a:pt x="680" y="517"/>
                    <a:pt x="870" y="517"/>
                  </a:cubicBezTo>
                  <a:cubicBezTo>
                    <a:pt x="873" y="517"/>
                    <a:pt x="875" y="517"/>
                    <a:pt x="878" y="517"/>
                  </a:cubicBezTo>
                  <a:cubicBezTo>
                    <a:pt x="5633" y="490"/>
                    <a:pt x="10390" y="455"/>
                    <a:pt x="15144" y="418"/>
                  </a:cubicBezTo>
                  <a:cubicBezTo>
                    <a:pt x="15145" y="418"/>
                    <a:pt x="15146" y="418"/>
                    <a:pt x="15147" y="418"/>
                  </a:cubicBezTo>
                  <a:cubicBezTo>
                    <a:pt x="15201" y="418"/>
                    <a:pt x="15266" y="432"/>
                    <a:pt x="15325" y="432"/>
                  </a:cubicBezTo>
                  <a:cubicBezTo>
                    <a:pt x="15419" y="432"/>
                    <a:pt x="15497" y="396"/>
                    <a:pt x="15491" y="211"/>
                  </a:cubicBezTo>
                  <a:cubicBezTo>
                    <a:pt x="15486" y="38"/>
                    <a:pt x="15412" y="1"/>
                    <a:pt x="1532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5" name="Google Shape;715;p23"/>
            <p:cNvSpPr/>
            <p:nvPr/>
          </p:nvSpPr>
          <p:spPr>
            <a:xfrm>
              <a:off x="4081250" y="2608400"/>
              <a:ext cx="387250" cy="12850"/>
            </a:xfrm>
            <a:custGeom>
              <a:rect b="b" l="l" r="r" t="t"/>
              <a:pathLst>
                <a:path extrusionOk="0" h="514" w="15490">
                  <a:moveTo>
                    <a:pt x="14590" y="1"/>
                  </a:moveTo>
                  <a:cubicBezTo>
                    <a:pt x="14587" y="1"/>
                    <a:pt x="14584" y="1"/>
                    <a:pt x="14580" y="1"/>
                  </a:cubicBezTo>
                  <a:cubicBezTo>
                    <a:pt x="9841" y="27"/>
                    <a:pt x="5103" y="62"/>
                    <a:pt x="364" y="100"/>
                  </a:cubicBezTo>
                  <a:cubicBezTo>
                    <a:pt x="364" y="100"/>
                    <a:pt x="363" y="100"/>
                    <a:pt x="363" y="100"/>
                  </a:cubicBezTo>
                  <a:cubicBezTo>
                    <a:pt x="305" y="100"/>
                    <a:pt x="234" y="81"/>
                    <a:pt x="170" y="81"/>
                  </a:cubicBezTo>
                  <a:cubicBezTo>
                    <a:pt x="81" y="81"/>
                    <a:pt x="7" y="118"/>
                    <a:pt x="4" y="294"/>
                  </a:cubicBezTo>
                  <a:cubicBezTo>
                    <a:pt x="0" y="477"/>
                    <a:pt x="77" y="513"/>
                    <a:pt x="169" y="513"/>
                  </a:cubicBezTo>
                  <a:cubicBezTo>
                    <a:pt x="230" y="513"/>
                    <a:pt x="298" y="497"/>
                    <a:pt x="354" y="497"/>
                  </a:cubicBezTo>
                  <a:cubicBezTo>
                    <a:pt x="2814" y="501"/>
                    <a:pt x="5273" y="501"/>
                    <a:pt x="7732" y="501"/>
                  </a:cubicBezTo>
                  <a:cubicBezTo>
                    <a:pt x="8716" y="501"/>
                    <a:pt x="9700" y="501"/>
                    <a:pt x="10684" y="501"/>
                  </a:cubicBezTo>
                  <a:cubicBezTo>
                    <a:pt x="11514" y="501"/>
                    <a:pt x="12344" y="500"/>
                    <a:pt x="13174" y="500"/>
                  </a:cubicBezTo>
                  <a:cubicBezTo>
                    <a:pt x="13867" y="500"/>
                    <a:pt x="14558" y="501"/>
                    <a:pt x="15250" y="503"/>
                  </a:cubicBezTo>
                  <a:cubicBezTo>
                    <a:pt x="15254" y="503"/>
                    <a:pt x="15257" y="503"/>
                    <a:pt x="15261" y="503"/>
                  </a:cubicBezTo>
                  <a:cubicBezTo>
                    <a:pt x="15424" y="503"/>
                    <a:pt x="15490" y="456"/>
                    <a:pt x="15485" y="278"/>
                  </a:cubicBezTo>
                  <a:cubicBezTo>
                    <a:pt x="15481" y="107"/>
                    <a:pt x="15390" y="105"/>
                    <a:pt x="15260" y="93"/>
                  </a:cubicBezTo>
                  <a:cubicBezTo>
                    <a:pt x="15036" y="74"/>
                    <a:pt x="14813" y="1"/>
                    <a:pt x="145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6" name="Google Shape;716;p23"/>
            <p:cNvSpPr/>
            <p:nvPr/>
          </p:nvSpPr>
          <p:spPr>
            <a:xfrm>
              <a:off x="3848900" y="2003875"/>
              <a:ext cx="15325" cy="387050"/>
            </a:xfrm>
            <a:custGeom>
              <a:rect b="b" l="l" r="r" t="t"/>
              <a:pathLst>
                <a:path extrusionOk="0" h="15482" w="613">
                  <a:moveTo>
                    <a:pt x="297" y="0"/>
                  </a:moveTo>
                  <a:cubicBezTo>
                    <a:pt x="76" y="0"/>
                    <a:pt x="108" y="141"/>
                    <a:pt x="94" y="290"/>
                  </a:cubicBezTo>
                  <a:cubicBezTo>
                    <a:pt x="77" y="485"/>
                    <a:pt x="0" y="676"/>
                    <a:pt x="1" y="869"/>
                  </a:cubicBezTo>
                  <a:cubicBezTo>
                    <a:pt x="29" y="5625"/>
                    <a:pt x="64" y="10381"/>
                    <a:pt x="102" y="15135"/>
                  </a:cubicBezTo>
                  <a:cubicBezTo>
                    <a:pt x="103" y="15274"/>
                    <a:pt x="12" y="15482"/>
                    <a:pt x="287" y="15482"/>
                  </a:cubicBezTo>
                  <a:cubicBezTo>
                    <a:pt x="294" y="15482"/>
                    <a:pt x="302" y="15482"/>
                    <a:pt x="309" y="15482"/>
                  </a:cubicBezTo>
                  <a:cubicBezTo>
                    <a:pt x="612" y="15473"/>
                    <a:pt x="499" y="15254"/>
                    <a:pt x="499" y="15119"/>
                  </a:cubicBezTo>
                  <a:cubicBezTo>
                    <a:pt x="505" y="11676"/>
                    <a:pt x="504" y="8233"/>
                    <a:pt x="504" y="4790"/>
                  </a:cubicBezTo>
                  <a:lnTo>
                    <a:pt x="504" y="273"/>
                  </a:lnTo>
                  <a:cubicBezTo>
                    <a:pt x="504" y="143"/>
                    <a:pt x="537" y="9"/>
                    <a:pt x="319" y="0"/>
                  </a:cubicBezTo>
                  <a:cubicBezTo>
                    <a:pt x="311" y="0"/>
                    <a:pt x="304" y="0"/>
                    <a:pt x="2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7" name="Google Shape;717;p23"/>
            <p:cNvSpPr/>
            <p:nvPr/>
          </p:nvSpPr>
          <p:spPr>
            <a:xfrm>
              <a:off x="3613275" y="2091500"/>
              <a:ext cx="172100" cy="284050"/>
            </a:xfrm>
            <a:custGeom>
              <a:rect b="b" l="l" r="r" t="t"/>
              <a:pathLst>
                <a:path extrusionOk="0" h="11362" w="6884">
                  <a:moveTo>
                    <a:pt x="212" y="1"/>
                  </a:moveTo>
                  <a:cubicBezTo>
                    <a:pt x="140" y="32"/>
                    <a:pt x="69" y="65"/>
                    <a:pt x="0" y="96"/>
                  </a:cubicBezTo>
                  <a:cubicBezTo>
                    <a:pt x="140" y="371"/>
                    <a:pt x="269" y="653"/>
                    <a:pt x="423" y="921"/>
                  </a:cubicBezTo>
                  <a:cubicBezTo>
                    <a:pt x="2347" y="4290"/>
                    <a:pt x="4272" y="7659"/>
                    <a:pt x="6212" y="11022"/>
                  </a:cubicBezTo>
                  <a:cubicBezTo>
                    <a:pt x="6266" y="11118"/>
                    <a:pt x="6277" y="11361"/>
                    <a:pt x="6439" y="11361"/>
                  </a:cubicBezTo>
                  <a:cubicBezTo>
                    <a:pt x="6482" y="11361"/>
                    <a:pt x="6535" y="11344"/>
                    <a:pt x="6602" y="11304"/>
                  </a:cubicBezTo>
                  <a:cubicBezTo>
                    <a:pt x="6883" y="11134"/>
                    <a:pt x="6692" y="10950"/>
                    <a:pt x="6593" y="10781"/>
                  </a:cubicBezTo>
                  <a:cubicBezTo>
                    <a:pt x="4658" y="7473"/>
                    <a:pt x="2724" y="4166"/>
                    <a:pt x="784" y="863"/>
                  </a:cubicBezTo>
                  <a:cubicBezTo>
                    <a:pt x="609" y="566"/>
                    <a:pt x="403" y="288"/>
                    <a:pt x="2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8" name="Google Shape;718;p23"/>
            <p:cNvSpPr/>
            <p:nvPr/>
          </p:nvSpPr>
          <p:spPr>
            <a:xfrm>
              <a:off x="3929425" y="2092275"/>
              <a:ext cx="169200" cy="283825"/>
            </a:xfrm>
            <a:custGeom>
              <a:rect b="b" l="l" r="r" t="t"/>
              <a:pathLst>
                <a:path extrusionOk="0" h="11353" w="6768">
                  <a:moveTo>
                    <a:pt x="6621" y="1"/>
                  </a:moveTo>
                  <a:cubicBezTo>
                    <a:pt x="6514" y="1"/>
                    <a:pt x="6471" y="139"/>
                    <a:pt x="6414" y="231"/>
                  </a:cubicBezTo>
                  <a:cubicBezTo>
                    <a:pt x="6102" y="744"/>
                    <a:pt x="5786" y="1255"/>
                    <a:pt x="5481" y="1772"/>
                  </a:cubicBezTo>
                  <a:cubicBezTo>
                    <a:pt x="3703" y="4796"/>
                    <a:pt x="1929" y="7823"/>
                    <a:pt x="147" y="10845"/>
                  </a:cubicBezTo>
                  <a:cubicBezTo>
                    <a:pt x="1" y="11092"/>
                    <a:pt x="78" y="11225"/>
                    <a:pt x="344" y="11352"/>
                  </a:cubicBezTo>
                  <a:cubicBezTo>
                    <a:pt x="400" y="11273"/>
                    <a:pt x="467" y="11189"/>
                    <a:pt x="520" y="11099"/>
                  </a:cubicBezTo>
                  <a:cubicBezTo>
                    <a:pt x="929" y="10417"/>
                    <a:pt x="1348" y="9738"/>
                    <a:pt x="1743" y="9047"/>
                  </a:cubicBezTo>
                  <a:cubicBezTo>
                    <a:pt x="3397" y="6158"/>
                    <a:pt x="5045" y="3265"/>
                    <a:pt x="6688" y="371"/>
                  </a:cubicBezTo>
                  <a:cubicBezTo>
                    <a:pt x="6740" y="277"/>
                    <a:pt x="6767" y="61"/>
                    <a:pt x="6725" y="36"/>
                  </a:cubicBezTo>
                  <a:cubicBezTo>
                    <a:pt x="6684" y="11"/>
                    <a:pt x="6650" y="1"/>
                    <a:pt x="66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9" name="Google Shape;719;p23"/>
            <p:cNvSpPr/>
            <p:nvPr/>
          </p:nvSpPr>
          <p:spPr>
            <a:xfrm>
              <a:off x="4097175" y="2689450"/>
              <a:ext cx="285475" cy="169450"/>
            </a:xfrm>
            <a:custGeom>
              <a:rect b="b" l="l" r="r" t="t"/>
              <a:pathLst>
                <a:path extrusionOk="0" h="6778" w="11419">
                  <a:moveTo>
                    <a:pt x="204" y="0"/>
                  </a:moveTo>
                  <a:cubicBezTo>
                    <a:pt x="142" y="70"/>
                    <a:pt x="0" y="160"/>
                    <a:pt x="4" y="245"/>
                  </a:cubicBezTo>
                  <a:cubicBezTo>
                    <a:pt x="13" y="546"/>
                    <a:pt x="316" y="583"/>
                    <a:pt x="509" y="694"/>
                  </a:cubicBezTo>
                  <a:cubicBezTo>
                    <a:pt x="3878" y="2623"/>
                    <a:pt x="7249" y="4544"/>
                    <a:pt x="10623" y="6464"/>
                  </a:cubicBezTo>
                  <a:cubicBezTo>
                    <a:pt x="10778" y="6553"/>
                    <a:pt x="10971" y="6778"/>
                    <a:pt x="11123" y="6778"/>
                  </a:cubicBezTo>
                  <a:cubicBezTo>
                    <a:pt x="11176" y="6778"/>
                    <a:pt x="11224" y="6750"/>
                    <a:pt x="11263" y="6680"/>
                  </a:cubicBezTo>
                  <a:cubicBezTo>
                    <a:pt x="11419" y="6403"/>
                    <a:pt x="10950" y="6300"/>
                    <a:pt x="10739" y="6175"/>
                  </a:cubicBezTo>
                  <a:cubicBezTo>
                    <a:pt x="8035" y="4559"/>
                    <a:pt x="5323" y="2958"/>
                    <a:pt x="2610" y="1361"/>
                  </a:cubicBezTo>
                  <a:cubicBezTo>
                    <a:pt x="1827" y="901"/>
                    <a:pt x="1028" y="465"/>
                    <a:pt x="20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0" name="Google Shape;720;p23"/>
            <p:cNvSpPr/>
            <p:nvPr/>
          </p:nvSpPr>
          <p:spPr>
            <a:xfrm>
              <a:off x="3330350" y="2690875"/>
              <a:ext cx="287350" cy="168350"/>
            </a:xfrm>
            <a:custGeom>
              <a:rect b="b" l="l" r="r" t="t"/>
              <a:pathLst>
                <a:path extrusionOk="0" h="6734" w="11494">
                  <a:moveTo>
                    <a:pt x="11085" y="0"/>
                  </a:moveTo>
                  <a:cubicBezTo>
                    <a:pt x="10855" y="0"/>
                    <a:pt x="10671" y="253"/>
                    <a:pt x="10502" y="351"/>
                  </a:cubicBezTo>
                  <a:cubicBezTo>
                    <a:pt x="7144" y="2295"/>
                    <a:pt x="3798" y="4259"/>
                    <a:pt x="457" y="6235"/>
                  </a:cubicBezTo>
                  <a:cubicBezTo>
                    <a:pt x="326" y="6313"/>
                    <a:pt x="1" y="6379"/>
                    <a:pt x="128" y="6638"/>
                  </a:cubicBezTo>
                  <a:cubicBezTo>
                    <a:pt x="162" y="6709"/>
                    <a:pt x="208" y="6734"/>
                    <a:pt x="258" y="6734"/>
                  </a:cubicBezTo>
                  <a:cubicBezTo>
                    <a:pt x="358" y="6734"/>
                    <a:pt x="475" y="6631"/>
                    <a:pt x="554" y="6586"/>
                  </a:cubicBezTo>
                  <a:cubicBezTo>
                    <a:pt x="3841" y="4712"/>
                    <a:pt x="7125" y="2828"/>
                    <a:pt x="10407" y="943"/>
                  </a:cubicBezTo>
                  <a:cubicBezTo>
                    <a:pt x="10767" y="736"/>
                    <a:pt x="11113" y="508"/>
                    <a:pt x="11493" y="273"/>
                  </a:cubicBezTo>
                  <a:cubicBezTo>
                    <a:pt x="11341" y="71"/>
                    <a:pt x="11207" y="0"/>
                    <a:pt x="110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1" name="Google Shape;721;p23"/>
            <p:cNvSpPr/>
            <p:nvPr/>
          </p:nvSpPr>
          <p:spPr>
            <a:xfrm>
              <a:off x="3931525" y="2854675"/>
              <a:ext cx="171300" cy="284825"/>
            </a:xfrm>
            <a:custGeom>
              <a:rect b="b" l="l" r="r" t="t"/>
              <a:pathLst>
                <a:path extrusionOk="0" h="11393" w="6852">
                  <a:moveTo>
                    <a:pt x="258" y="0"/>
                  </a:moveTo>
                  <a:cubicBezTo>
                    <a:pt x="145" y="105"/>
                    <a:pt x="1" y="195"/>
                    <a:pt x="14" y="235"/>
                  </a:cubicBezTo>
                  <a:cubicBezTo>
                    <a:pt x="104" y="494"/>
                    <a:pt x="203" y="754"/>
                    <a:pt x="341" y="989"/>
                  </a:cubicBezTo>
                  <a:cubicBezTo>
                    <a:pt x="2296" y="4341"/>
                    <a:pt x="4256" y="7692"/>
                    <a:pt x="6231" y="11032"/>
                  </a:cubicBezTo>
                  <a:cubicBezTo>
                    <a:pt x="6296" y="11144"/>
                    <a:pt x="6353" y="11393"/>
                    <a:pt x="6525" y="11393"/>
                  </a:cubicBezTo>
                  <a:cubicBezTo>
                    <a:pt x="6557" y="11393"/>
                    <a:pt x="6592" y="11384"/>
                    <a:pt x="6633" y="11365"/>
                  </a:cubicBezTo>
                  <a:cubicBezTo>
                    <a:pt x="6852" y="11259"/>
                    <a:pt x="6651" y="11057"/>
                    <a:pt x="6585" y="10940"/>
                  </a:cubicBezTo>
                  <a:cubicBezTo>
                    <a:pt x="4709" y="7636"/>
                    <a:pt x="2824" y="4336"/>
                    <a:pt x="935" y="1040"/>
                  </a:cubicBezTo>
                  <a:cubicBezTo>
                    <a:pt x="735" y="692"/>
                    <a:pt x="497" y="366"/>
                    <a:pt x="2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2" name="Google Shape;722;p23"/>
            <p:cNvSpPr/>
            <p:nvPr/>
          </p:nvSpPr>
          <p:spPr>
            <a:xfrm>
              <a:off x="3607775" y="2856375"/>
              <a:ext cx="175325" cy="282600"/>
            </a:xfrm>
            <a:custGeom>
              <a:rect b="b" l="l" r="r" t="t"/>
              <a:pathLst>
                <a:path extrusionOk="0" h="11304" w="7013">
                  <a:moveTo>
                    <a:pt x="6688" y="1"/>
                  </a:moveTo>
                  <a:cubicBezTo>
                    <a:pt x="6565" y="1"/>
                    <a:pt x="6545" y="147"/>
                    <a:pt x="6485" y="249"/>
                  </a:cubicBezTo>
                  <a:cubicBezTo>
                    <a:pt x="4511" y="3686"/>
                    <a:pt x="2527" y="7117"/>
                    <a:pt x="565" y="10562"/>
                  </a:cubicBezTo>
                  <a:cubicBezTo>
                    <a:pt x="444" y="10774"/>
                    <a:pt x="1" y="11055"/>
                    <a:pt x="345" y="11275"/>
                  </a:cubicBezTo>
                  <a:cubicBezTo>
                    <a:pt x="375" y="11295"/>
                    <a:pt x="404" y="11304"/>
                    <a:pt x="431" y="11304"/>
                  </a:cubicBezTo>
                  <a:cubicBezTo>
                    <a:pt x="611" y="11304"/>
                    <a:pt x="723" y="10920"/>
                    <a:pt x="835" y="10733"/>
                  </a:cubicBezTo>
                  <a:cubicBezTo>
                    <a:pt x="2450" y="8028"/>
                    <a:pt x="4056" y="5318"/>
                    <a:pt x="5655" y="2604"/>
                  </a:cubicBezTo>
                  <a:cubicBezTo>
                    <a:pt x="6108" y="1835"/>
                    <a:pt x="6531" y="1049"/>
                    <a:pt x="7013" y="192"/>
                  </a:cubicBezTo>
                  <a:cubicBezTo>
                    <a:pt x="6956" y="149"/>
                    <a:pt x="6880" y="61"/>
                    <a:pt x="6783" y="23"/>
                  </a:cubicBezTo>
                  <a:cubicBezTo>
                    <a:pt x="6746" y="7"/>
                    <a:pt x="6714" y="1"/>
                    <a:pt x="668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3" name="Google Shape;723;p23"/>
            <p:cNvSpPr/>
            <p:nvPr/>
          </p:nvSpPr>
          <p:spPr>
            <a:xfrm>
              <a:off x="3330625" y="2373500"/>
              <a:ext cx="286150" cy="167425"/>
            </a:xfrm>
            <a:custGeom>
              <a:rect b="b" l="l" r="r" t="t"/>
              <a:pathLst>
                <a:path extrusionOk="0" h="6697" w="11446">
                  <a:moveTo>
                    <a:pt x="380" y="0"/>
                  </a:moveTo>
                  <a:cubicBezTo>
                    <a:pt x="300" y="0"/>
                    <a:pt x="228" y="35"/>
                    <a:pt x="167" y="122"/>
                  </a:cubicBezTo>
                  <a:cubicBezTo>
                    <a:pt x="0" y="360"/>
                    <a:pt x="821" y="567"/>
                    <a:pt x="1140" y="865"/>
                  </a:cubicBezTo>
                  <a:cubicBezTo>
                    <a:pt x="1197" y="920"/>
                    <a:pt x="1281" y="944"/>
                    <a:pt x="1351" y="985"/>
                  </a:cubicBezTo>
                  <a:cubicBezTo>
                    <a:pt x="4544" y="2862"/>
                    <a:pt x="7737" y="4736"/>
                    <a:pt x="10925" y="6619"/>
                  </a:cubicBezTo>
                  <a:cubicBezTo>
                    <a:pt x="11010" y="6671"/>
                    <a:pt x="11082" y="6696"/>
                    <a:pt x="11146" y="6696"/>
                  </a:cubicBezTo>
                  <a:cubicBezTo>
                    <a:pt x="11264" y="6696"/>
                    <a:pt x="11354" y="6608"/>
                    <a:pt x="11445" y="6428"/>
                  </a:cubicBezTo>
                  <a:cubicBezTo>
                    <a:pt x="11355" y="6366"/>
                    <a:pt x="11259" y="6293"/>
                    <a:pt x="11156" y="6232"/>
                  </a:cubicBezTo>
                  <a:cubicBezTo>
                    <a:pt x="7852" y="4319"/>
                    <a:pt x="4556" y="2393"/>
                    <a:pt x="1233" y="516"/>
                  </a:cubicBezTo>
                  <a:cubicBezTo>
                    <a:pt x="980" y="373"/>
                    <a:pt x="641" y="0"/>
                    <a:pt x="38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4" name="Google Shape;724;p23"/>
            <p:cNvSpPr/>
            <p:nvPr/>
          </p:nvSpPr>
          <p:spPr>
            <a:xfrm>
              <a:off x="4094975" y="2372550"/>
              <a:ext cx="287700" cy="169200"/>
            </a:xfrm>
            <a:custGeom>
              <a:rect b="b" l="l" r="r" t="t"/>
              <a:pathLst>
                <a:path extrusionOk="0" h="6768" w="11508">
                  <a:moveTo>
                    <a:pt x="11226" y="1"/>
                  </a:moveTo>
                  <a:cubicBezTo>
                    <a:pt x="11114" y="1"/>
                    <a:pt x="10994" y="121"/>
                    <a:pt x="10904" y="170"/>
                  </a:cubicBezTo>
                  <a:cubicBezTo>
                    <a:pt x="9612" y="886"/>
                    <a:pt x="8325" y="1612"/>
                    <a:pt x="7048" y="2353"/>
                  </a:cubicBezTo>
                  <a:cubicBezTo>
                    <a:pt x="4800" y="3657"/>
                    <a:pt x="2560" y="4975"/>
                    <a:pt x="313" y="6283"/>
                  </a:cubicBezTo>
                  <a:cubicBezTo>
                    <a:pt x="184" y="6357"/>
                    <a:pt x="1" y="6377"/>
                    <a:pt x="108" y="6583"/>
                  </a:cubicBezTo>
                  <a:cubicBezTo>
                    <a:pt x="151" y="6669"/>
                    <a:pt x="253" y="6723"/>
                    <a:pt x="300" y="6768"/>
                  </a:cubicBezTo>
                  <a:cubicBezTo>
                    <a:pt x="422" y="6720"/>
                    <a:pt x="487" y="6705"/>
                    <a:pt x="541" y="6672"/>
                  </a:cubicBezTo>
                  <a:cubicBezTo>
                    <a:pt x="4069" y="4598"/>
                    <a:pt x="7597" y="2523"/>
                    <a:pt x="11118" y="438"/>
                  </a:cubicBezTo>
                  <a:cubicBezTo>
                    <a:pt x="11232" y="371"/>
                    <a:pt x="11508" y="309"/>
                    <a:pt x="11374" y="99"/>
                  </a:cubicBezTo>
                  <a:cubicBezTo>
                    <a:pt x="11329" y="27"/>
                    <a:pt x="11278" y="1"/>
                    <a:pt x="1122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5" name="Google Shape;725;p23"/>
            <p:cNvSpPr/>
            <p:nvPr/>
          </p:nvSpPr>
          <p:spPr>
            <a:xfrm>
              <a:off x="4008925" y="2346175"/>
              <a:ext cx="117800" cy="118700"/>
            </a:xfrm>
            <a:custGeom>
              <a:rect b="b" l="l" r="r" t="t"/>
              <a:pathLst>
                <a:path extrusionOk="0" h="4748" w="4712">
                  <a:moveTo>
                    <a:pt x="4494" y="0"/>
                  </a:moveTo>
                  <a:cubicBezTo>
                    <a:pt x="4427" y="0"/>
                    <a:pt x="4368" y="7"/>
                    <a:pt x="4335" y="40"/>
                  </a:cubicBezTo>
                  <a:cubicBezTo>
                    <a:pt x="2927" y="1456"/>
                    <a:pt x="1528" y="2879"/>
                    <a:pt x="134" y="4307"/>
                  </a:cubicBezTo>
                  <a:cubicBezTo>
                    <a:pt x="63" y="4378"/>
                    <a:pt x="15" y="4490"/>
                    <a:pt x="3" y="4589"/>
                  </a:cubicBezTo>
                  <a:cubicBezTo>
                    <a:pt x="0" y="4634"/>
                    <a:pt x="114" y="4690"/>
                    <a:pt x="181" y="4748"/>
                  </a:cubicBezTo>
                  <a:cubicBezTo>
                    <a:pt x="264" y="4670"/>
                    <a:pt x="326" y="4614"/>
                    <a:pt x="384" y="4557"/>
                  </a:cubicBezTo>
                  <a:cubicBezTo>
                    <a:pt x="1806" y="3158"/>
                    <a:pt x="3233" y="1762"/>
                    <a:pt x="4647" y="354"/>
                  </a:cubicBezTo>
                  <a:cubicBezTo>
                    <a:pt x="4712" y="289"/>
                    <a:pt x="4676" y="122"/>
                    <a:pt x="4686" y="1"/>
                  </a:cubicBezTo>
                  <a:lnTo>
                    <a:pt x="4686" y="1"/>
                  </a:lnTo>
                  <a:cubicBezTo>
                    <a:pt x="4669" y="3"/>
                    <a:pt x="4652" y="3"/>
                    <a:pt x="4634" y="3"/>
                  </a:cubicBezTo>
                  <a:cubicBezTo>
                    <a:pt x="4588" y="3"/>
                    <a:pt x="4539" y="0"/>
                    <a:pt x="44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6" name="Google Shape;726;p23"/>
            <p:cNvSpPr/>
            <p:nvPr/>
          </p:nvSpPr>
          <p:spPr>
            <a:xfrm>
              <a:off x="3586075" y="2344375"/>
              <a:ext cx="122600" cy="119875"/>
            </a:xfrm>
            <a:custGeom>
              <a:rect b="b" l="l" r="r" t="t"/>
              <a:pathLst>
                <a:path extrusionOk="0" h="4795" w="4904">
                  <a:moveTo>
                    <a:pt x="238" y="0"/>
                  </a:moveTo>
                  <a:cubicBezTo>
                    <a:pt x="132" y="52"/>
                    <a:pt x="12" y="82"/>
                    <a:pt x="8" y="120"/>
                  </a:cubicBezTo>
                  <a:cubicBezTo>
                    <a:pt x="1" y="223"/>
                    <a:pt x="7" y="366"/>
                    <a:pt x="71" y="429"/>
                  </a:cubicBezTo>
                  <a:cubicBezTo>
                    <a:pt x="1463" y="1812"/>
                    <a:pt x="2861" y="3188"/>
                    <a:pt x="4267" y="4558"/>
                  </a:cubicBezTo>
                  <a:cubicBezTo>
                    <a:pt x="4339" y="4627"/>
                    <a:pt x="4401" y="4794"/>
                    <a:pt x="4515" y="4794"/>
                  </a:cubicBezTo>
                  <a:cubicBezTo>
                    <a:pt x="4554" y="4794"/>
                    <a:pt x="4600" y="4775"/>
                    <a:pt x="4653" y="4726"/>
                  </a:cubicBezTo>
                  <a:cubicBezTo>
                    <a:pt x="4904" y="4500"/>
                    <a:pt x="4602" y="4405"/>
                    <a:pt x="4502" y="4305"/>
                  </a:cubicBezTo>
                  <a:cubicBezTo>
                    <a:pt x="3225" y="3013"/>
                    <a:pt x="1937" y="1734"/>
                    <a:pt x="655" y="448"/>
                  </a:cubicBezTo>
                  <a:cubicBezTo>
                    <a:pt x="512" y="307"/>
                    <a:pt x="382" y="154"/>
                    <a:pt x="2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7" name="Google Shape;727;p23"/>
            <p:cNvSpPr/>
            <p:nvPr/>
          </p:nvSpPr>
          <p:spPr>
            <a:xfrm>
              <a:off x="3586075" y="2767450"/>
              <a:ext cx="121750" cy="120125"/>
            </a:xfrm>
            <a:custGeom>
              <a:rect b="b" l="l" r="r" t="t"/>
              <a:pathLst>
                <a:path extrusionOk="0" h="4805" w="4870">
                  <a:moveTo>
                    <a:pt x="4516" y="1"/>
                  </a:moveTo>
                  <a:cubicBezTo>
                    <a:pt x="4400" y="1"/>
                    <a:pt x="4331" y="175"/>
                    <a:pt x="4258" y="248"/>
                  </a:cubicBezTo>
                  <a:cubicBezTo>
                    <a:pt x="2867" y="1609"/>
                    <a:pt x="1485" y="2979"/>
                    <a:pt x="106" y="4354"/>
                  </a:cubicBezTo>
                  <a:cubicBezTo>
                    <a:pt x="40" y="4420"/>
                    <a:pt x="1" y="4545"/>
                    <a:pt x="7" y="4638"/>
                  </a:cubicBezTo>
                  <a:cubicBezTo>
                    <a:pt x="11" y="4692"/>
                    <a:pt x="130" y="4739"/>
                    <a:pt x="219" y="4805"/>
                  </a:cubicBezTo>
                  <a:cubicBezTo>
                    <a:pt x="297" y="4734"/>
                    <a:pt x="352" y="4688"/>
                    <a:pt x="400" y="4640"/>
                  </a:cubicBezTo>
                  <a:cubicBezTo>
                    <a:pt x="1772" y="3256"/>
                    <a:pt x="3145" y="1875"/>
                    <a:pt x="4509" y="485"/>
                  </a:cubicBezTo>
                  <a:cubicBezTo>
                    <a:pt x="4603" y="389"/>
                    <a:pt x="4870" y="311"/>
                    <a:pt x="4679" y="99"/>
                  </a:cubicBezTo>
                  <a:cubicBezTo>
                    <a:pt x="4615" y="28"/>
                    <a:pt x="4562" y="1"/>
                    <a:pt x="451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8" name="Google Shape;728;p23"/>
            <p:cNvSpPr/>
            <p:nvPr/>
          </p:nvSpPr>
          <p:spPr>
            <a:xfrm>
              <a:off x="4004975" y="2767425"/>
              <a:ext cx="123150" cy="118625"/>
            </a:xfrm>
            <a:custGeom>
              <a:rect b="b" l="l" r="r" t="t"/>
              <a:pathLst>
                <a:path extrusionOk="0" h="4745" w="4926">
                  <a:moveTo>
                    <a:pt x="353" y="0"/>
                  </a:moveTo>
                  <a:cubicBezTo>
                    <a:pt x="307" y="0"/>
                    <a:pt x="254" y="28"/>
                    <a:pt x="190" y="99"/>
                  </a:cubicBezTo>
                  <a:cubicBezTo>
                    <a:pt x="1" y="312"/>
                    <a:pt x="268" y="390"/>
                    <a:pt x="361" y="485"/>
                  </a:cubicBezTo>
                  <a:cubicBezTo>
                    <a:pt x="1725" y="1876"/>
                    <a:pt x="3097" y="3257"/>
                    <a:pt x="4472" y="4637"/>
                  </a:cubicBezTo>
                  <a:cubicBezTo>
                    <a:pt x="4537" y="4701"/>
                    <a:pt x="4652" y="4745"/>
                    <a:pt x="4744" y="4745"/>
                  </a:cubicBezTo>
                  <a:cubicBezTo>
                    <a:pt x="4746" y="4745"/>
                    <a:pt x="4748" y="4745"/>
                    <a:pt x="4750" y="4745"/>
                  </a:cubicBezTo>
                  <a:cubicBezTo>
                    <a:pt x="4806" y="4744"/>
                    <a:pt x="4858" y="4628"/>
                    <a:pt x="4926" y="4548"/>
                  </a:cubicBezTo>
                  <a:cubicBezTo>
                    <a:pt x="4858" y="4463"/>
                    <a:pt x="4817" y="4402"/>
                    <a:pt x="4766" y="4350"/>
                  </a:cubicBezTo>
                  <a:cubicBezTo>
                    <a:pt x="3384" y="2980"/>
                    <a:pt x="2002" y="1608"/>
                    <a:pt x="612" y="245"/>
                  </a:cubicBezTo>
                  <a:cubicBezTo>
                    <a:pt x="539" y="174"/>
                    <a:pt x="469" y="0"/>
                    <a:pt x="3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chemeClr val="accent5"/>
        </a:solidFill>
      </p:bgPr>
    </p:bg>
    <p:spTree>
      <p:nvGrpSpPr>
        <p:cNvPr id="729" name="Shape 729"/>
        <p:cNvGrpSpPr/>
        <p:nvPr/>
      </p:nvGrpSpPr>
      <p:grpSpPr>
        <a:xfrm>
          <a:off x="0" y="0"/>
          <a:ext cx="0" cy="0"/>
          <a:chOff x="0" y="0"/>
          <a:chExt cx="0" cy="0"/>
        </a:xfrm>
      </p:grpSpPr>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BLANK_1">
    <p:spTree>
      <p:nvGrpSpPr>
        <p:cNvPr id="730" name="Shape 730"/>
        <p:cNvGrpSpPr/>
        <p:nvPr/>
      </p:nvGrpSpPr>
      <p:grpSpPr>
        <a:xfrm>
          <a:off x="0" y="0"/>
          <a:ext cx="0" cy="0"/>
          <a:chOff x="0" y="0"/>
          <a:chExt cx="0" cy="0"/>
        </a:xfrm>
      </p:grpSpPr>
      <p:pic>
        <p:nvPicPr>
          <p:cNvPr id="731" name="Google Shape;731;p25"/>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732" name="Google Shape;732;p25"/>
          <p:cNvSpPr txBox="1"/>
          <p:nvPr>
            <p:ph hasCustomPrompt="1" type="title"/>
          </p:nvPr>
        </p:nvSpPr>
        <p:spPr>
          <a:xfrm rot="1973">
            <a:off x="808600" y="1411264"/>
            <a:ext cx="1045200" cy="602100"/>
          </a:xfrm>
          <a:prstGeom prst="rect">
            <a:avLst/>
          </a:prstGeom>
          <a:noFill/>
          <a:ln>
            <a:noFill/>
          </a:ln>
        </p:spPr>
        <p:txBody>
          <a:bodyPr anchorCtr="0" anchor="b" bIns="91425" lIns="91425" spcFirstLastPara="1" rIns="91425" wrap="square" tIns="91425">
            <a:noAutofit/>
          </a:bodyPr>
          <a:lstStyle>
            <a:lvl1pPr lvl="0" rtl="0">
              <a:spcBef>
                <a:spcPts val="0"/>
              </a:spcBef>
              <a:spcAft>
                <a:spcPts val="0"/>
              </a:spcAft>
              <a:buSzPts val="3000"/>
              <a:buNone/>
              <a:defRPr sz="3000">
                <a:solidFill>
                  <a:schemeClr val="accent6"/>
                </a:solidFill>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a:r>
              <a:t>xx%</a:t>
            </a:r>
          </a:p>
        </p:txBody>
      </p:sp>
      <p:sp>
        <p:nvSpPr>
          <p:cNvPr id="733" name="Google Shape;733;p25"/>
          <p:cNvSpPr txBox="1"/>
          <p:nvPr>
            <p:ph idx="1" type="subTitle"/>
          </p:nvPr>
        </p:nvSpPr>
        <p:spPr>
          <a:xfrm>
            <a:off x="808600" y="2286253"/>
            <a:ext cx="2336400" cy="602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atin typeface="Questrial"/>
                <a:ea typeface="Questrial"/>
                <a:cs typeface="Questrial"/>
                <a:sym typeface="Questria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34" name="Google Shape;734;p25"/>
          <p:cNvSpPr txBox="1"/>
          <p:nvPr>
            <p:ph hasCustomPrompt="1" idx="2" type="title"/>
          </p:nvPr>
        </p:nvSpPr>
        <p:spPr>
          <a:xfrm rot="1973">
            <a:off x="808600" y="3125714"/>
            <a:ext cx="1045200" cy="602100"/>
          </a:xfrm>
          <a:prstGeom prst="rect">
            <a:avLst/>
          </a:prstGeom>
          <a:noFill/>
          <a:ln>
            <a:noFill/>
          </a:ln>
        </p:spPr>
        <p:txBody>
          <a:bodyPr anchorCtr="0" anchor="b" bIns="91425" lIns="91425" spcFirstLastPara="1" rIns="91425" wrap="square" tIns="91425">
            <a:noAutofit/>
          </a:bodyPr>
          <a:lstStyle>
            <a:lvl1pPr lvl="0" rtl="0">
              <a:spcBef>
                <a:spcPts val="0"/>
              </a:spcBef>
              <a:spcAft>
                <a:spcPts val="0"/>
              </a:spcAft>
              <a:buSzPts val="3000"/>
              <a:buNone/>
              <a:defRPr sz="3000">
                <a:solidFill>
                  <a:schemeClr val="accent6"/>
                </a:solidFill>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a:r>
              <a:t>xx%</a:t>
            </a:r>
          </a:p>
        </p:txBody>
      </p:sp>
      <p:sp>
        <p:nvSpPr>
          <p:cNvPr id="735" name="Google Shape;735;p25"/>
          <p:cNvSpPr txBox="1"/>
          <p:nvPr>
            <p:ph idx="3" type="subTitle"/>
          </p:nvPr>
        </p:nvSpPr>
        <p:spPr>
          <a:xfrm>
            <a:off x="808600" y="4000803"/>
            <a:ext cx="2336400" cy="602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atin typeface="Questrial"/>
                <a:ea typeface="Questrial"/>
                <a:cs typeface="Questrial"/>
                <a:sym typeface="Questria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36" name="Google Shape;736;p25"/>
          <p:cNvSpPr txBox="1"/>
          <p:nvPr>
            <p:ph hasCustomPrompt="1" idx="4" type="title"/>
          </p:nvPr>
        </p:nvSpPr>
        <p:spPr>
          <a:xfrm rot="1973">
            <a:off x="3807900" y="1411264"/>
            <a:ext cx="1045200" cy="602100"/>
          </a:xfrm>
          <a:prstGeom prst="rect">
            <a:avLst/>
          </a:prstGeom>
          <a:noFill/>
          <a:ln>
            <a:noFill/>
          </a:ln>
        </p:spPr>
        <p:txBody>
          <a:bodyPr anchorCtr="0" anchor="b" bIns="91425" lIns="91425" spcFirstLastPara="1" rIns="91425" wrap="square" tIns="91425">
            <a:noAutofit/>
          </a:bodyPr>
          <a:lstStyle>
            <a:lvl1pPr lvl="0" rtl="0">
              <a:spcBef>
                <a:spcPts val="0"/>
              </a:spcBef>
              <a:spcAft>
                <a:spcPts val="0"/>
              </a:spcAft>
              <a:buSzPts val="3000"/>
              <a:buNone/>
              <a:defRPr sz="3000">
                <a:solidFill>
                  <a:schemeClr val="accent6"/>
                </a:solidFill>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a:r>
              <a:t>xx%</a:t>
            </a:r>
          </a:p>
        </p:txBody>
      </p:sp>
      <p:sp>
        <p:nvSpPr>
          <p:cNvPr id="737" name="Google Shape;737;p25"/>
          <p:cNvSpPr txBox="1"/>
          <p:nvPr>
            <p:ph idx="5" type="subTitle"/>
          </p:nvPr>
        </p:nvSpPr>
        <p:spPr>
          <a:xfrm>
            <a:off x="3807900" y="2286253"/>
            <a:ext cx="2336400" cy="602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atin typeface="Questrial"/>
                <a:ea typeface="Questrial"/>
                <a:cs typeface="Questrial"/>
                <a:sym typeface="Questria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38" name="Google Shape;738;p25"/>
          <p:cNvSpPr txBox="1"/>
          <p:nvPr>
            <p:ph hasCustomPrompt="1" idx="6" type="title"/>
          </p:nvPr>
        </p:nvSpPr>
        <p:spPr>
          <a:xfrm rot="1973">
            <a:off x="3807900" y="3125714"/>
            <a:ext cx="1045200" cy="602100"/>
          </a:xfrm>
          <a:prstGeom prst="rect">
            <a:avLst/>
          </a:prstGeom>
          <a:noFill/>
          <a:ln>
            <a:noFill/>
          </a:ln>
        </p:spPr>
        <p:txBody>
          <a:bodyPr anchorCtr="0" anchor="b" bIns="91425" lIns="91425" spcFirstLastPara="1" rIns="91425" wrap="square" tIns="91425">
            <a:noAutofit/>
          </a:bodyPr>
          <a:lstStyle>
            <a:lvl1pPr lvl="0" rtl="0">
              <a:spcBef>
                <a:spcPts val="0"/>
              </a:spcBef>
              <a:spcAft>
                <a:spcPts val="0"/>
              </a:spcAft>
              <a:buSzPts val="3000"/>
              <a:buNone/>
              <a:defRPr sz="3000">
                <a:solidFill>
                  <a:schemeClr val="accent6"/>
                </a:solidFill>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a:r>
              <a:t>xx%</a:t>
            </a:r>
          </a:p>
        </p:txBody>
      </p:sp>
      <p:sp>
        <p:nvSpPr>
          <p:cNvPr id="739" name="Google Shape;739;p25"/>
          <p:cNvSpPr txBox="1"/>
          <p:nvPr>
            <p:ph idx="7" type="subTitle"/>
          </p:nvPr>
        </p:nvSpPr>
        <p:spPr>
          <a:xfrm>
            <a:off x="3807900" y="4000803"/>
            <a:ext cx="2336400" cy="602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atin typeface="Questrial"/>
                <a:ea typeface="Questrial"/>
                <a:cs typeface="Questrial"/>
                <a:sym typeface="Questria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40" name="Google Shape;740;p25"/>
          <p:cNvSpPr txBox="1"/>
          <p:nvPr>
            <p:ph idx="8" type="subTitle"/>
          </p:nvPr>
        </p:nvSpPr>
        <p:spPr>
          <a:xfrm>
            <a:off x="808600" y="1962456"/>
            <a:ext cx="2336400" cy="375000"/>
          </a:xfrm>
          <a:prstGeom prst="rect">
            <a:avLst/>
          </a:prstGeom>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741" name="Google Shape;741;p25"/>
          <p:cNvSpPr txBox="1"/>
          <p:nvPr>
            <p:ph idx="9" type="subTitle"/>
          </p:nvPr>
        </p:nvSpPr>
        <p:spPr>
          <a:xfrm>
            <a:off x="808600" y="3694294"/>
            <a:ext cx="2336400" cy="375000"/>
          </a:xfrm>
          <a:prstGeom prst="rect">
            <a:avLst/>
          </a:prstGeom>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742" name="Google Shape;742;p25"/>
          <p:cNvSpPr txBox="1"/>
          <p:nvPr>
            <p:ph idx="13" type="subTitle"/>
          </p:nvPr>
        </p:nvSpPr>
        <p:spPr>
          <a:xfrm>
            <a:off x="3807900" y="1979644"/>
            <a:ext cx="2336400" cy="375000"/>
          </a:xfrm>
          <a:prstGeom prst="rect">
            <a:avLst/>
          </a:prstGeom>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743" name="Google Shape;743;p25"/>
          <p:cNvSpPr txBox="1"/>
          <p:nvPr>
            <p:ph idx="14" type="subTitle"/>
          </p:nvPr>
        </p:nvSpPr>
        <p:spPr>
          <a:xfrm>
            <a:off x="3807900" y="3694294"/>
            <a:ext cx="2336400" cy="375000"/>
          </a:xfrm>
          <a:prstGeom prst="rect">
            <a:avLst/>
          </a:prstGeom>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744" name="Google Shape;744;p25"/>
          <p:cNvSpPr txBox="1"/>
          <p:nvPr>
            <p:ph idx="15"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sz="3300">
                <a:solidFill>
                  <a:schemeClr val="accent6"/>
                </a:solidFill>
                <a:latin typeface="Cormorant SC"/>
                <a:ea typeface="Cormorant SC"/>
                <a:cs typeface="Cormorant SC"/>
                <a:sym typeface="Cormorant SC"/>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745" name="Google Shape;745;p25"/>
          <p:cNvSpPr/>
          <p:nvPr/>
        </p:nvSpPr>
        <p:spPr>
          <a:xfrm rot="790735">
            <a:off x="-26696" y="4588409"/>
            <a:ext cx="671074" cy="860633"/>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46" name="Google Shape;746;p25"/>
          <p:cNvGrpSpPr/>
          <p:nvPr/>
        </p:nvGrpSpPr>
        <p:grpSpPr>
          <a:xfrm>
            <a:off x="-149" y="-159"/>
            <a:ext cx="634509" cy="634444"/>
            <a:chOff x="3248075" y="3436175"/>
            <a:chExt cx="1216700" cy="1216575"/>
          </a:xfrm>
        </p:grpSpPr>
        <p:sp>
          <p:nvSpPr>
            <p:cNvPr id="747" name="Google Shape;747;p25"/>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8" name="Google Shape;748;p25"/>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9" name="Google Shape;749;p25"/>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0" name="Google Shape;750;p25"/>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1" name="Google Shape;751;p25"/>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2" name="Google Shape;752;p25"/>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3" name="Google Shape;753;p25"/>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4" name="Google Shape;754;p25"/>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5" name="Google Shape;755;p25"/>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6" name="Google Shape;756;p25"/>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7" name="Google Shape;757;p25"/>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8" name="Google Shape;758;p25"/>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9" name="Google Shape;759;p25"/>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0" name="Google Shape;760;p25"/>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1" name="Google Shape;761;p25"/>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2" name="Google Shape;762;p25"/>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3" name="Google Shape;763;p25"/>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4" name="Google Shape;764;p25"/>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5" name="Google Shape;765;p25"/>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6" name="Google Shape;766;p25"/>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7" name="Google Shape;767;p25"/>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8" name="Google Shape;768;p25"/>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9" name="Google Shape;769;p25"/>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0" name="Google Shape;770;p25"/>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1" name="Google Shape;771;p25"/>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2" name="Google Shape;772;p25"/>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3" name="Google Shape;773;p25"/>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4" name="Google Shape;774;p25"/>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5" name="Google Shape;775;p25"/>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6" name="Google Shape;776;p25"/>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7" name="Google Shape;777;p25"/>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8" name="Google Shape;778;p25"/>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79" name="Google Shape;779;p25"/>
          <p:cNvGrpSpPr/>
          <p:nvPr/>
        </p:nvGrpSpPr>
        <p:grpSpPr>
          <a:xfrm>
            <a:off x="8554574" y="4523263"/>
            <a:ext cx="634509" cy="634444"/>
            <a:chOff x="3248075" y="3436175"/>
            <a:chExt cx="1216700" cy="1216575"/>
          </a:xfrm>
        </p:grpSpPr>
        <p:sp>
          <p:nvSpPr>
            <p:cNvPr id="780" name="Google Shape;780;p25"/>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1" name="Google Shape;781;p25"/>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2" name="Google Shape;782;p25"/>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3" name="Google Shape;783;p25"/>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4" name="Google Shape;784;p25"/>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5" name="Google Shape;785;p25"/>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6" name="Google Shape;786;p25"/>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7" name="Google Shape;787;p25"/>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8" name="Google Shape;788;p25"/>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9" name="Google Shape;789;p25"/>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0" name="Google Shape;790;p25"/>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1" name="Google Shape;791;p25"/>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2" name="Google Shape;792;p25"/>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3" name="Google Shape;793;p25"/>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4" name="Google Shape;794;p25"/>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5" name="Google Shape;795;p25"/>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6" name="Google Shape;796;p25"/>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7" name="Google Shape;797;p25"/>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8" name="Google Shape;798;p25"/>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9" name="Google Shape;799;p25"/>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0" name="Google Shape;800;p25"/>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1" name="Google Shape;801;p25"/>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2" name="Google Shape;802;p25"/>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3" name="Google Shape;803;p25"/>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4" name="Google Shape;804;p25"/>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5" name="Google Shape;805;p25"/>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6" name="Google Shape;806;p25"/>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7" name="Google Shape;807;p25"/>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8" name="Google Shape;808;p25"/>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9" name="Google Shape;809;p25"/>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0" name="Google Shape;810;p25"/>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1" name="Google Shape;811;p25"/>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BLANK_1_1">
    <p:spTree>
      <p:nvGrpSpPr>
        <p:cNvPr id="812" name="Shape 812"/>
        <p:cNvGrpSpPr/>
        <p:nvPr/>
      </p:nvGrpSpPr>
      <p:grpSpPr>
        <a:xfrm>
          <a:off x="0" y="0"/>
          <a:ext cx="0" cy="0"/>
          <a:chOff x="0" y="0"/>
          <a:chExt cx="0" cy="0"/>
        </a:xfrm>
      </p:grpSpPr>
      <p:pic>
        <p:nvPicPr>
          <p:cNvPr id="813" name="Google Shape;813;p26"/>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814" name="Google Shape;814;p26"/>
          <p:cNvSpPr txBox="1"/>
          <p:nvPr>
            <p:ph type="title"/>
          </p:nvPr>
        </p:nvSpPr>
        <p:spPr>
          <a:xfrm rot="-971">
            <a:off x="720000" y="3250912"/>
            <a:ext cx="4249800" cy="6045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spcBef>
                <a:spcPts val="0"/>
              </a:spcBef>
              <a:spcAft>
                <a:spcPts val="0"/>
              </a:spcAft>
              <a:buSzPts val="1800"/>
              <a:buNone/>
              <a:defRPr sz="24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p:txBody>
      </p:sp>
      <p:sp>
        <p:nvSpPr>
          <p:cNvPr id="815" name="Google Shape;815;p26"/>
          <p:cNvSpPr txBox="1"/>
          <p:nvPr>
            <p:ph idx="1" type="subTitle"/>
          </p:nvPr>
        </p:nvSpPr>
        <p:spPr>
          <a:xfrm>
            <a:off x="720100" y="980788"/>
            <a:ext cx="4813500" cy="21105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1400"/>
              <a:buNone/>
              <a:defRPr sz="27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grpSp>
        <p:nvGrpSpPr>
          <p:cNvPr id="816" name="Google Shape;816;p26"/>
          <p:cNvGrpSpPr/>
          <p:nvPr/>
        </p:nvGrpSpPr>
        <p:grpSpPr>
          <a:xfrm>
            <a:off x="47722" y="56825"/>
            <a:ext cx="605894" cy="605745"/>
            <a:chOff x="3244225" y="2003875"/>
            <a:chExt cx="1224275" cy="1223975"/>
          </a:xfrm>
        </p:grpSpPr>
        <p:sp>
          <p:nvSpPr>
            <p:cNvPr id="817" name="Google Shape;817;p26"/>
            <p:cNvSpPr/>
            <p:nvPr/>
          </p:nvSpPr>
          <p:spPr>
            <a:xfrm>
              <a:off x="3848900" y="2003875"/>
              <a:ext cx="15325" cy="387050"/>
            </a:xfrm>
            <a:custGeom>
              <a:rect b="b" l="l" r="r" t="t"/>
              <a:pathLst>
                <a:path extrusionOk="0" h="15482" w="613">
                  <a:moveTo>
                    <a:pt x="297" y="0"/>
                  </a:moveTo>
                  <a:cubicBezTo>
                    <a:pt x="76" y="0"/>
                    <a:pt x="108" y="141"/>
                    <a:pt x="94" y="290"/>
                  </a:cubicBezTo>
                  <a:cubicBezTo>
                    <a:pt x="77" y="485"/>
                    <a:pt x="0" y="676"/>
                    <a:pt x="1" y="869"/>
                  </a:cubicBezTo>
                  <a:cubicBezTo>
                    <a:pt x="29" y="5625"/>
                    <a:pt x="64" y="10381"/>
                    <a:pt x="102" y="15135"/>
                  </a:cubicBezTo>
                  <a:cubicBezTo>
                    <a:pt x="103" y="15274"/>
                    <a:pt x="12" y="15482"/>
                    <a:pt x="287" y="15482"/>
                  </a:cubicBezTo>
                  <a:cubicBezTo>
                    <a:pt x="294" y="15482"/>
                    <a:pt x="302" y="15482"/>
                    <a:pt x="309" y="15482"/>
                  </a:cubicBezTo>
                  <a:cubicBezTo>
                    <a:pt x="612" y="15473"/>
                    <a:pt x="499" y="15254"/>
                    <a:pt x="499" y="15119"/>
                  </a:cubicBezTo>
                  <a:cubicBezTo>
                    <a:pt x="505" y="11676"/>
                    <a:pt x="504" y="8233"/>
                    <a:pt x="504" y="4790"/>
                  </a:cubicBezTo>
                  <a:lnTo>
                    <a:pt x="504" y="273"/>
                  </a:lnTo>
                  <a:cubicBezTo>
                    <a:pt x="504" y="143"/>
                    <a:pt x="537" y="9"/>
                    <a:pt x="319" y="0"/>
                  </a:cubicBezTo>
                  <a:cubicBezTo>
                    <a:pt x="311" y="0"/>
                    <a:pt x="304" y="0"/>
                    <a:pt x="2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8" name="Google Shape;818;p26"/>
            <p:cNvSpPr/>
            <p:nvPr/>
          </p:nvSpPr>
          <p:spPr>
            <a:xfrm>
              <a:off x="3613275" y="2091500"/>
              <a:ext cx="172100" cy="284050"/>
            </a:xfrm>
            <a:custGeom>
              <a:rect b="b" l="l" r="r" t="t"/>
              <a:pathLst>
                <a:path extrusionOk="0" h="11362" w="6884">
                  <a:moveTo>
                    <a:pt x="212" y="1"/>
                  </a:moveTo>
                  <a:cubicBezTo>
                    <a:pt x="140" y="32"/>
                    <a:pt x="69" y="65"/>
                    <a:pt x="0" y="96"/>
                  </a:cubicBezTo>
                  <a:cubicBezTo>
                    <a:pt x="140" y="371"/>
                    <a:pt x="269" y="653"/>
                    <a:pt x="423" y="921"/>
                  </a:cubicBezTo>
                  <a:cubicBezTo>
                    <a:pt x="2347" y="4290"/>
                    <a:pt x="4272" y="7659"/>
                    <a:pt x="6212" y="11022"/>
                  </a:cubicBezTo>
                  <a:cubicBezTo>
                    <a:pt x="6266" y="11118"/>
                    <a:pt x="6277" y="11361"/>
                    <a:pt x="6439" y="11361"/>
                  </a:cubicBezTo>
                  <a:cubicBezTo>
                    <a:pt x="6482" y="11361"/>
                    <a:pt x="6535" y="11344"/>
                    <a:pt x="6602" y="11304"/>
                  </a:cubicBezTo>
                  <a:cubicBezTo>
                    <a:pt x="6883" y="11134"/>
                    <a:pt x="6692" y="10950"/>
                    <a:pt x="6593" y="10781"/>
                  </a:cubicBezTo>
                  <a:cubicBezTo>
                    <a:pt x="4658" y="7473"/>
                    <a:pt x="2724" y="4166"/>
                    <a:pt x="784" y="863"/>
                  </a:cubicBezTo>
                  <a:cubicBezTo>
                    <a:pt x="609" y="566"/>
                    <a:pt x="403" y="288"/>
                    <a:pt x="2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9" name="Google Shape;819;p26"/>
            <p:cNvSpPr/>
            <p:nvPr/>
          </p:nvSpPr>
          <p:spPr>
            <a:xfrm>
              <a:off x="3929425" y="2092275"/>
              <a:ext cx="169200" cy="283825"/>
            </a:xfrm>
            <a:custGeom>
              <a:rect b="b" l="l" r="r" t="t"/>
              <a:pathLst>
                <a:path extrusionOk="0" h="11353" w="6768">
                  <a:moveTo>
                    <a:pt x="6621" y="1"/>
                  </a:moveTo>
                  <a:cubicBezTo>
                    <a:pt x="6514" y="1"/>
                    <a:pt x="6471" y="139"/>
                    <a:pt x="6414" y="231"/>
                  </a:cubicBezTo>
                  <a:cubicBezTo>
                    <a:pt x="6102" y="744"/>
                    <a:pt x="5786" y="1255"/>
                    <a:pt x="5481" y="1772"/>
                  </a:cubicBezTo>
                  <a:cubicBezTo>
                    <a:pt x="3703" y="4796"/>
                    <a:pt x="1929" y="7823"/>
                    <a:pt x="147" y="10845"/>
                  </a:cubicBezTo>
                  <a:cubicBezTo>
                    <a:pt x="1" y="11092"/>
                    <a:pt x="78" y="11225"/>
                    <a:pt x="344" y="11352"/>
                  </a:cubicBezTo>
                  <a:cubicBezTo>
                    <a:pt x="400" y="11273"/>
                    <a:pt x="467" y="11189"/>
                    <a:pt x="520" y="11099"/>
                  </a:cubicBezTo>
                  <a:cubicBezTo>
                    <a:pt x="929" y="10417"/>
                    <a:pt x="1348" y="9738"/>
                    <a:pt x="1743" y="9047"/>
                  </a:cubicBezTo>
                  <a:cubicBezTo>
                    <a:pt x="3397" y="6158"/>
                    <a:pt x="5045" y="3265"/>
                    <a:pt x="6688" y="371"/>
                  </a:cubicBezTo>
                  <a:cubicBezTo>
                    <a:pt x="6740" y="277"/>
                    <a:pt x="6767" y="61"/>
                    <a:pt x="6725" y="36"/>
                  </a:cubicBezTo>
                  <a:cubicBezTo>
                    <a:pt x="6684" y="11"/>
                    <a:pt x="6650" y="1"/>
                    <a:pt x="66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0" name="Google Shape;820;p26"/>
            <p:cNvSpPr/>
            <p:nvPr/>
          </p:nvSpPr>
          <p:spPr>
            <a:xfrm>
              <a:off x="3586075" y="2344375"/>
              <a:ext cx="122600" cy="119875"/>
            </a:xfrm>
            <a:custGeom>
              <a:rect b="b" l="l" r="r" t="t"/>
              <a:pathLst>
                <a:path extrusionOk="0" h="4795" w="4904">
                  <a:moveTo>
                    <a:pt x="238" y="0"/>
                  </a:moveTo>
                  <a:cubicBezTo>
                    <a:pt x="132" y="52"/>
                    <a:pt x="12" y="82"/>
                    <a:pt x="8" y="120"/>
                  </a:cubicBezTo>
                  <a:cubicBezTo>
                    <a:pt x="1" y="223"/>
                    <a:pt x="7" y="366"/>
                    <a:pt x="71" y="429"/>
                  </a:cubicBezTo>
                  <a:cubicBezTo>
                    <a:pt x="1463" y="1812"/>
                    <a:pt x="2861" y="3188"/>
                    <a:pt x="4267" y="4558"/>
                  </a:cubicBezTo>
                  <a:cubicBezTo>
                    <a:pt x="4339" y="4627"/>
                    <a:pt x="4401" y="4794"/>
                    <a:pt x="4515" y="4794"/>
                  </a:cubicBezTo>
                  <a:cubicBezTo>
                    <a:pt x="4554" y="4794"/>
                    <a:pt x="4600" y="4775"/>
                    <a:pt x="4653" y="4726"/>
                  </a:cubicBezTo>
                  <a:cubicBezTo>
                    <a:pt x="4904" y="4500"/>
                    <a:pt x="4602" y="4405"/>
                    <a:pt x="4502" y="4305"/>
                  </a:cubicBezTo>
                  <a:cubicBezTo>
                    <a:pt x="3225" y="3013"/>
                    <a:pt x="1937" y="1734"/>
                    <a:pt x="655" y="448"/>
                  </a:cubicBezTo>
                  <a:cubicBezTo>
                    <a:pt x="512" y="307"/>
                    <a:pt x="382" y="154"/>
                    <a:pt x="2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1" name="Google Shape;821;p26"/>
            <p:cNvSpPr/>
            <p:nvPr/>
          </p:nvSpPr>
          <p:spPr>
            <a:xfrm>
              <a:off x="4008925" y="2346175"/>
              <a:ext cx="117800" cy="118700"/>
            </a:xfrm>
            <a:custGeom>
              <a:rect b="b" l="l" r="r" t="t"/>
              <a:pathLst>
                <a:path extrusionOk="0" h="4748" w="4712">
                  <a:moveTo>
                    <a:pt x="4494" y="0"/>
                  </a:moveTo>
                  <a:cubicBezTo>
                    <a:pt x="4427" y="0"/>
                    <a:pt x="4368" y="7"/>
                    <a:pt x="4335" y="40"/>
                  </a:cubicBezTo>
                  <a:cubicBezTo>
                    <a:pt x="2927" y="1456"/>
                    <a:pt x="1528" y="2879"/>
                    <a:pt x="134" y="4307"/>
                  </a:cubicBezTo>
                  <a:cubicBezTo>
                    <a:pt x="63" y="4378"/>
                    <a:pt x="15" y="4490"/>
                    <a:pt x="3" y="4589"/>
                  </a:cubicBezTo>
                  <a:cubicBezTo>
                    <a:pt x="0" y="4634"/>
                    <a:pt x="114" y="4690"/>
                    <a:pt x="181" y="4748"/>
                  </a:cubicBezTo>
                  <a:cubicBezTo>
                    <a:pt x="264" y="4670"/>
                    <a:pt x="326" y="4614"/>
                    <a:pt x="384" y="4557"/>
                  </a:cubicBezTo>
                  <a:cubicBezTo>
                    <a:pt x="1806" y="3158"/>
                    <a:pt x="3233" y="1762"/>
                    <a:pt x="4647" y="354"/>
                  </a:cubicBezTo>
                  <a:cubicBezTo>
                    <a:pt x="4712" y="289"/>
                    <a:pt x="4676" y="122"/>
                    <a:pt x="4686" y="1"/>
                  </a:cubicBezTo>
                  <a:lnTo>
                    <a:pt x="4686" y="1"/>
                  </a:lnTo>
                  <a:cubicBezTo>
                    <a:pt x="4669" y="3"/>
                    <a:pt x="4652" y="3"/>
                    <a:pt x="4634" y="3"/>
                  </a:cubicBezTo>
                  <a:cubicBezTo>
                    <a:pt x="4588" y="3"/>
                    <a:pt x="4539" y="0"/>
                    <a:pt x="44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2" name="Google Shape;822;p26"/>
            <p:cNvSpPr/>
            <p:nvPr/>
          </p:nvSpPr>
          <p:spPr>
            <a:xfrm>
              <a:off x="4094975" y="2372550"/>
              <a:ext cx="287700" cy="169200"/>
            </a:xfrm>
            <a:custGeom>
              <a:rect b="b" l="l" r="r" t="t"/>
              <a:pathLst>
                <a:path extrusionOk="0" h="6768" w="11508">
                  <a:moveTo>
                    <a:pt x="11226" y="1"/>
                  </a:moveTo>
                  <a:cubicBezTo>
                    <a:pt x="11114" y="1"/>
                    <a:pt x="10994" y="121"/>
                    <a:pt x="10904" y="170"/>
                  </a:cubicBezTo>
                  <a:cubicBezTo>
                    <a:pt x="9612" y="886"/>
                    <a:pt x="8325" y="1612"/>
                    <a:pt x="7048" y="2353"/>
                  </a:cubicBezTo>
                  <a:cubicBezTo>
                    <a:pt x="4800" y="3657"/>
                    <a:pt x="2560" y="4975"/>
                    <a:pt x="313" y="6283"/>
                  </a:cubicBezTo>
                  <a:cubicBezTo>
                    <a:pt x="184" y="6357"/>
                    <a:pt x="1" y="6377"/>
                    <a:pt x="108" y="6583"/>
                  </a:cubicBezTo>
                  <a:cubicBezTo>
                    <a:pt x="151" y="6669"/>
                    <a:pt x="253" y="6723"/>
                    <a:pt x="300" y="6768"/>
                  </a:cubicBezTo>
                  <a:cubicBezTo>
                    <a:pt x="422" y="6720"/>
                    <a:pt x="487" y="6705"/>
                    <a:pt x="541" y="6672"/>
                  </a:cubicBezTo>
                  <a:cubicBezTo>
                    <a:pt x="4069" y="4598"/>
                    <a:pt x="7597" y="2523"/>
                    <a:pt x="11118" y="438"/>
                  </a:cubicBezTo>
                  <a:cubicBezTo>
                    <a:pt x="11232" y="371"/>
                    <a:pt x="11508" y="309"/>
                    <a:pt x="11374" y="99"/>
                  </a:cubicBezTo>
                  <a:cubicBezTo>
                    <a:pt x="11329" y="27"/>
                    <a:pt x="11278" y="1"/>
                    <a:pt x="1122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3" name="Google Shape;823;p26"/>
            <p:cNvSpPr/>
            <p:nvPr/>
          </p:nvSpPr>
          <p:spPr>
            <a:xfrm>
              <a:off x="3330625" y="2373500"/>
              <a:ext cx="286150" cy="167425"/>
            </a:xfrm>
            <a:custGeom>
              <a:rect b="b" l="l" r="r" t="t"/>
              <a:pathLst>
                <a:path extrusionOk="0" h="6697" w="11446">
                  <a:moveTo>
                    <a:pt x="380" y="0"/>
                  </a:moveTo>
                  <a:cubicBezTo>
                    <a:pt x="300" y="0"/>
                    <a:pt x="228" y="35"/>
                    <a:pt x="167" y="122"/>
                  </a:cubicBezTo>
                  <a:cubicBezTo>
                    <a:pt x="0" y="360"/>
                    <a:pt x="821" y="567"/>
                    <a:pt x="1140" y="865"/>
                  </a:cubicBezTo>
                  <a:cubicBezTo>
                    <a:pt x="1197" y="920"/>
                    <a:pt x="1281" y="944"/>
                    <a:pt x="1351" y="985"/>
                  </a:cubicBezTo>
                  <a:cubicBezTo>
                    <a:pt x="4544" y="2862"/>
                    <a:pt x="7737" y="4736"/>
                    <a:pt x="10925" y="6619"/>
                  </a:cubicBezTo>
                  <a:cubicBezTo>
                    <a:pt x="11010" y="6671"/>
                    <a:pt x="11082" y="6696"/>
                    <a:pt x="11146" y="6696"/>
                  </a:cubicBezTo>
                  <a:cubicBezTo>
                    <a:pt x="11264" y="6696"/>
                    <a:pt x="11354" y="6608"/>
                    <a:pt x="11445" y="6428"/>
                  </a:cubicBezTo>
                  <a:cubicBezTo>
                    <a:pt x="11355" y="6366"/>
                    <a:pt x="11259" y="6293"/>
                    <a:pt x="11156" y="6232"/>
                  </a:cubicBezTo>
                  <a:cubicBezTo>
                    <a:pt x="7852" y="4319"/>
                    <a:pt x="4556" y="2393"/>
                    <a:pt x="1233" y="516"/>
                  </a:cubicBezTo>
                  <a:cubicBezTo>
                    <a:pt x="980" y="373"/>
                    <a:pt x="641" y="0"/>
                    <a:pt x="38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4" name="Google Shape;824;p26"/>
            <p:cNvSpPr/>
            <p:nvPr/>
          </p:nvSpPr>
          <p:spPr>
            <a:xfrm>
              <a:off x="4081250" y="2608400"/>
              <a:ext cx="387250" cy="12850"/>
            </a:xfrm>
            <a:custGeom>
              <a:rect b="b" l="l" r="r" t="t"/>
              <a:pathLst>
                <a:path extrusionOk="0" h="514" w="15490">
                  <a:moveTo>
                    <a:pt x="14590" y="1"/>
                  </a:moveTo>
                  <a:cubicBezTo>
                    <a:pt x="14587" y="1"/>
                    <a:pt x="14584" y="1"/>
                    <a:pt x="14580" y="1"/>
                  </a:cubicBezTo>
                  <a:cubicBezTo>
                    <a:pt x="9841" y="27"/>
                    <a:pt x="5103" y="62"/>
                    <a:pt x="364" y="100"/>
                  </a:cubicBezTo>
                  <a:cubicBezTo>
                    <a:pt x="364" y="100"/>
                    <a:pt x="363" y="100"/>
                    <a:pt x="363" y="100"/>
                  </a:cubicBezTo>
                  <a:cubicBezTo>
                    <a:pt x="305" y="100"/>
                    <a:pt x="234" y="81"/>
                    <a:pt x="170" y="81"/>
                  </a:cubicBezTo>
                  <a:cubicBezTo>
                    <a:pt x="81" y="81"/>
                    <a:pt x="7" y="118"/>
                    <a:pt x="4" y="294"/>
                  </a:cubicBezTo>
                  <a:cubicBezTo>
                    <a:pt x="0" y="477"/>
                    <a:pt x="77" y="513"/>
                    <a:pt x="169" y="513"/>
                  </a:cubicBezTo>
                  <a:cubicBezTo>
                    <a:pt x="230" y="513"/>
                    <a:pt x="298" y="497"/>
                    <a:pt x="354" y="497"/>
                  </a:cubicBezTo>
                  <a:cubicBezTo>
                    <a:pt x="2814" y="501"/>
                    <a:pt x="5273" y="501"/>
                    <a:pt x="7732" y="501"/>
                  </a:cubicBezTo>
                  <a:cubicBezTo>
                    <a:pt x="8716" y="501"/>
                    <a:pt x="9700" y="501"/>
                    <a:pt x="10684" y="501"/>
                  </a:cubicBezTo>
                  <a:cubicBezTo>
                    <a:pt x="11514" y="501"/>
                    <a:pt x="12344" y="500"/>
                    <a:pt x="13174" y="500"/>
                  </a:cubicBezTo>
                  <a:cubicBezTo>
                    <a:pt x="13867" y="500"/>
                    <a:pt x="14558" y="501"/>
                    <a:pt x="15250" y="503"/>
                  </a:cubicBezTo>
                  <a:cubicBezTo>
                    <a:pt x="15254" y="503"/>
                    <a:pt x="15257" y="503"/>
                    <a:pt x="15261" y="503"/>
                  </a:cubicBezTo>
                  <a:cubicBezTo>
                    <a:pt x="15424" y="503"/>
                    <a:pt x="15490" y="456"/>
                    <a:pt x="15485" y="278"/>
                  </a:cubicBezTo>
                  <a:cubicBezTo>
                    <a:pt x="15481" y="107"/>
                    <a:pt x="15390" y="105"/>
                    <a:pt x="15260" y="93"/>
                  </a:cubicBezTo>
                  <a:cubicBezTo>
                    <a:pt x="15036" y="74"/>
                    <a:pt x="14813" y="1"/>
                    <a:pt x="145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5" name="Google Shape;825;p26"/>
            <p:cNvSpPr/>
            <p:nvPr/>
          </p:nvSpPr>
          <p:spPr>
            <a:xfrm>
              <a:off x="3244225" y="2610400"/>
              <a:ext cx="387425" cy="12950"/>
            </a:xfrm>
            <a:custGeom>
              <a:rect b="b" l="l" r="r" t="t"/>
              <a:pathLst>
                <a:path extrusionOk="0" h="518" w="15497">
                  <a:moveTo>
                    <a:pt x="15324" y="1"/>
                  </a:moveTo>
                  <a:cubicBezTo>
                    <a:pt x="15259" y="1"/>
                    <a:pt x="15186" y="22"/>
                    <a:pt x="15128" y="22"/>
                  </a:cubicBezTo>
                  <a:cubicBezTo>
                    <a:pt x="12545" y="17"/>
                    <a:pt x="9963" y="16"/>
                    <a:pt x="7381" y="16"/>
                  </a:cubicBezTo>
                  <a:cubicBezTo>
                    <a:pt x="6520" y="16"/>
                    <a:pt x="5659" y="16"/>
                    <a:pt x="4798" y="16"/>
                  </a:cubicBezTo>
                  <a:cubicBezTo>
                    <a:pt x="3293" y="16"/>
                    <a:pt x="1787" y="16"/>
                    <a:pt x="282" y="15"/>
                  </a:cubicBezTo>
                  <a:cubicBezTo>
                    <a:pt x="251" y="15"/>
                    <a:pt x="221" y="14"/>
                    <a:pt x="192" y="14"/>
                  </a:cubicBezTo>
                  <a:cubicBezTo>
                    <a:pt x="96" y="14"/>
                    <a:pt x="16" y="33"/>
                    <a:pt x="9" y="201"/>
                  </a:cubicBezTo>
                  <a:cubicBezTo>
                    <a:pt x="0" y="446"/>
                    <a:pt x="146" y="411"/>
                    <a:pt x="299" y="425"/>
                  </a:cubicBezTo>
                  <a:cubicBezTo>
                    <a:pt x="490" y="443"/>
                    <a:pt x="680" y="517"/>
                    <a:pt x="870" y="517"/>
                  </a:cubicBezTo>
                  <a:cubicBezTo>
                    <a:pt x="873" y="517"/>
                    <a:pt x="875" y="517"/>
                    <a:pt x="878" y="517"/>
                  </a:cubicBezTo>
                  <a:cubicBezTo>
                    <a:pt x="5633" y="490"/>
                    <a:pt x="10390" y="455"/>
                    <a:pt x="15144" y="418"/>
                  </a:cubicBezTo>
                  <a:cubicBezTo>
                    <a:pt x="15145" y="418"/>
                    <a:pt x="15146" y="418"/>
                    <a:pt x="15147" y="418"/>
                  </a:cubicBezTo>
                  <a:cubicBezTo>
                    <a:pt x="15201" y="418"/>
                    <a:pt x="15266" y="432"/>
                    <a:pt x="15325" y="432"/>
                  </a:cubicBezTo>
                  <a:cubicBezTo>
                    <a:pt x="15419" y="432"/>
                    <a:pt x="15497" y="396"/>
                    <a:pt x="15491" y="211"/>
                  </a:cubicBezTo>
                  <a:cubicBezTo>
                    <a:pt x="15486" y="38"/>
                    <a:pt x="15412" y="1"/>
                    <a:pt x="1532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6" name="Google Shape;826;p26"/>
            <p:cNvSpPr/>
            <p:nvPr/>
          </p:nvSpPr>
          <p:spPr>
            <a:xfrm>
              <a:off x="4097175" y="2689450"/>
              <a:ext cx="285475" cy="169450"/>
            </a:xfrm>
            <a:custGeom>
              <a:rect b="b" l="l" r="r" t="t"/>
              <a:pathLst>
                <a:path extrusionOk="0" h="6778" w="11419">
                  <a:moveTo>
                    <a:pt x="204" y="0"/>
                  </a:moveTo>
                  <a:cubicBezTo>
                    <a:pt x="142" y="70"/>
                    <a:pt x="0" y="160"/>
                    <a:pt x="4" y="245"/>
                  </a:cubicBezTo>
                  <a:cubicBezTo>
                    <a:pt x="13" y="546"/>
                    <a:pt x="316" y="583"/>
                    <a:pt x="509" y="694"/>
                  </a:cubicBezTo>
                  <a:cubicBezTo>
                    <a:pt x="3878" y="2623"/>
                    <a:pt x="7249" y="4544"/>
                    <a:pt x="10623" y="6464"/>
                  </a:cubicBezTo>
                  <a:cubicBezTo>
                    <a:pt x="10778" y="6553"/>
                    <a:pt x="10971" y="6778"/>
                    <a:pt x="11123" y="6778"/>
                  </a:cubicBezTo>
                  <a:cubicBezTo>
                    <a:pt x="11176" y="6778"/>
                    <a:pt x="11224" y="6750"/>
                    <a:pt x="11263" y="6680"/>
                  </a:cubicBezTo>
                  <a:cubicBezTo>
                    <a:pt x="11419" y="6403"/>
                    <a:pt x="10950" y="6300"/>
                    <a:pt x="10739" y="6175"/>
                  </a:cubicBezTo>
                  <a:cubicBezTo>
                    <a:pt x="8035" y="4559"/>
                    <a:pt x="5323" y="2958"/>
                    <a:pt x="2610" y="1361"/>
                  </a:cubicBezTo>
                  <a:cubicBezTo>
                    <a:pt x="1827" y="901"/>
                    <a:pt x="1028" y="465"/>
                    <a:pt x="20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7" name="Google Shape;827;p26"/>
            <p:cNvSpPr/>
            <p:nvPr/>
          </p:nvSpPr>
          <p:spPr>
            <a:xfrm>
              <a:off x="3330350" y="2690875"/>
              <a:ext cx="287350" cy="168350"/>
            </a:xfrm>
            <a:custGeom>
              <a:rect b="b" l="l" r="r" t="t"/>
              <a:pathLst>
                <a:path extrusionOk="0" h="6734" w="11494">
                  <a:moveTo>
                    <a:pt x="11085" y="0"/>
                  </a:moveTo>
                  <a:cubicBezTo>
                    <a:pt x="10855" y="0"/>
                    <a:pt x="10671" y="253"/>
                    <a:pt x="10502" y="351"/>
                  </a:cubicBezTo>
                  <a:cubicBezTo>
                    <a:pt x="7144" y="2295"/>
                    <a:pt x="3798" y="4259"/>
                    <a:pt x="457" y="6235"/>
                  </a:cubicBezTo>
                  <a:cubicBezTo>
                    <a:pt x="326" y="6313"/>
                    <a:pt x="1" y="6379"/>
                    <a:pt x="128" y="6638"/>
                  </a:cubicBezTo>
                  <a:cubicBezTo>
                    <a:pt x="162" y="6709"/>
                    <a:pt x="208" y="6734"/>
                    <a:pt x="258" y="6734"/>
                  </a:cubicBezTo>
                  <a:cubicBezTo>
                    <a:pt x="358" y="6734"/>
                    <a:pt x="475" y="6631"/>
                    <a:pt x="554" y="6586"/>
                  </a:cubicBezTo>
                  <a:cubicBezTo>
                    <a:pt x="3841" y="4712"/>
                    <a:pt x="7125" y="2828"/>
                    <a:pt x="10407" y="943"/>
                  </a:cubicBezTo>
                  <a:cubicBezTo>
                    <a:pt x="10767" y="736"/>
                    <a:pt x="11113" y="508"/>
                    <a:pt x="11493" y="273"/>
                  </a:cubicBezTo>
                  <a:cubicBezTo>
                    <a:pt x="11341" y="71"/>
                    <a:pt x="11207" y="0"/>
                    <a:pt x="110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8" name="Google Shape;828;p26"/>
            <p:cNvSpPr/>
            <p:nvPr/>
          </p:nvSpPr>
          <p:spPr>
            <a:xfrm>
              <a:off x="4004975" y="2767425"/>
              <a:ext cx="123150" cy="118625"/>
            </a:xfrm>
            <a:custGeom>
              <a:rect b="b" l="l" r="r" t="t"/>
              <a:pathLst>
                <a:path extrusionOk="0" h="4745" w="4926">
                  <a:moveTo>
                    <a:pt x="353" y="0"/>
                  </a:moveTo>
                  <a:cubicBezTo>
                    <a:pt x="307" y="0"/>
                    <a:pt x="254" y="28"/>
                    <a:pt x="190" y="99"/>
                  </a:cubicBezTo>
                  <a:cubicBezTo>
                    <a:pt x="1" y="312"/>
                    <a:pt x="268" y="390"/>
                    <a:pt x="361" y="485"/>
                  </a:cubicBezTo>
                  <a:cubicBezTo>
                    <a:pt x="1725" y="1876"/>
                    <a:pt x="3097" y="3257"/>
                    <a:pt x="4472" y="4637"/>
                  </a:cubicBezTo>
                  <a:cubicBezTo>
                    <a:pt x="4537" y="4701"/>
                    <a:pt x="4652" y="4745"/>
                    <a:pt x="4744" y="4745"/>
                  </a:cubicBezTo>
                  <a:cubicBezTo>
                    <a:pt x="4746" y="4745"/>
                    <a:pt x="4748" y="4745"/>
                    <a:pt x="4750" y="4745"/>
                  </a:cubicBezTo>
                  <a:cubicBezTo>
                    <a:pt x="4806" y="4744"/>
                    <a:pt x="4858" y="4628"/>
                    <a:pt x="4926" y="4548"/>
                  </a:cubicBezTo>
                  <a:cubicBezTo>
                    <a:pt x="4858" y="4463"/>
                    <a:pt x="4817" y="4402"/>
                    <a:pt x="4766" y="4350"/>
                  </a:cubicBezTo>
                  <a:cubicBezTo>
                    <a:pt x="3384" y="2980"/>
                    <a:pt x="2002" y="1608"/>
                    <a:pt x="612" y="245"/>
                  </a:cubicBezTo>
                  <a:cubicBezTo>
                    <a:pt x="539" y="174"/>
                    <a:pt x="469" y="0"/>
                    <a:pt x="3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9" name="Google Shape;829;p26"/>
            <p:cNvSpPr/>
            <p:nvPr/>
          </p:nvSpPr>
          <p:spPr>
            <a:xfrm>
              <a:off x="3586075" y="2767450"/>
              <a:ext cx="121750" cy="120125"/>
            </a:xfrm>
            <a:custGeom>
              <a:rect b="b" l="l" r="r" t="t"/>
              <a:pathLst>
                <a:path extrusionOk="0" h="4805" w="4870">
                  <a:moveTo>
                    <a:pt x="4516" y="1"/>
                  </a:moveTo>
                  <a:cubicBezTo>
                    <a:pt x="4400" y="1"/>
                    <a:pt x="4331" y="175"/>
                    <a:pt x="4258" y="248"/>
                  </a:cubicBezTo>
                  <a:cubicBezTo>
                    <a:pt x="2867" y="1609"/>
                    <a:pt x="1485" y="2979"/>
                    <a:pt x="106" y="4354"/>
                  </a:cubicBezTo>
                  <a:cubicBezTo>
                    <a:pt x="40" y="4420"/>
                    <a:pt x="1" y="4545"/>
                    <a:pt x="7" y="4638"/>
                  </a:cubicBezTo>
                  <a:cubicBezTo>
                    <a:pt x="11" y="4692"/>
                    <a:pt x="130" y="4739"/>
                    <a:pt x="219" y="4805"/>
                  </a:cubicBezTo>
                  <a:cubicBezTo>
                    <a:pt x="297" y="4734"/>
                    <a:pt x="352" y="4688"/>
                    <a:pt x="400" y="4640"/>
                  </a:cubicBezTo>
                  <a:cubicBezTo>
                    <a:pt x="1772" y="3256"/>
                    <a:pt x="3145" y="1875"/>
                    <a:pt x="4509" y="485"/>
                  </a:cubicBezTo>
                  <a:cubicBezTo>
                    <a:pt x="4603" y="389"/>
                    <a:pt x="4870" y="311"/>
                    <a:pt x="4679" y="99"/>
                  </a:cubicBezTo>
                  <a:cubicBezTo>
                    <a:pt x="4615" y="28"/>
                    <a:pt x="4562" y="1"/>
                    <a:pt x="451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0" name="Google Shape;830;p26"/>
            <p:cNvSpPr/>
            <p:nvPr/>
          </p:nvSpPr>
          <p:spPr>
            <a:xfrm>
              <a:off x="3848650" y="2840750"/>
              <a:ext cx="15325" cy="387100"/>
            </a:xfrm>
            <a:custGeom>
              <a:rect b="b" l="l" r="r" t="t"/>
              <a:pathLst>
                <a:path extrusionOk="0" h="15484" w="613">
                  <a:moveTo>
                    <a:pt x="320" y="1"/>
                  </a:moveTo>
                  <a:cubicBezTo>
                    <a:pt x="314" y="1"/>
                    <a:pt x="309" y="1"/>
                    <a:pt x="303" y="1"/>
                  </a:cubicBezTo>
                  <a:cubicBezTo>
                    <a:pt x="0" y="10"/>
                    <a:pt x="113" y="230"/>
                    <a:pt x="113" y="365"/>
                  </a:cubicBezTo>
                  <a:cubicBezTo>
                    <a:pt x="107" y="3807"/>
                    <a:pt x="108" y="7251"/>
                    <a:pt x="108" y="10693"/>
                  </a:cubicBezTo>
                  <a:cubicBezTo>
                    <a:pt x="108" y="12199"/>
                    <a:pt x="108" y="13705"/>
                    <a:pt x="109" y="15210"/>
                  </a:cubicBezTo>
                  <a:cubicBezTo>
                    <a:pt x="109" y="15341"/>
                    <a:pt x="74" y="15475"/>
                    <a:pt x="294" y="15483"/>
                  </a:cubicBezTo>
                  <a:cubicBezTo>
                    <a:pt x="302" y="15483"/>
                    <a:pt x="310" y="15484"/>
                    <a:pt x="317" y="15484"/>
                  </a:cubicBezTo>
                  <a:cubicBezTo>
                    <a:pt x="535" y="15484"/>
                    <a:pt x="503" y="15344"/>
                    <a:pt x="517" y="15195"/>
                  </a:cubicBezTo>
                  <a:cubicBezTo>
                    <a:pt x="536" y="15001"/>
                    <a:pt x="612" y="14808"/>
                    <a:pt x="610" y="14616"/>
                  </a:cubicBezTo>
                  <a:cubicBezTo>
                    <a:pt x="582" y="9861"/>
                    <a:pt x="547" y="5104"/>
                    <a:pt x="510" y="349"/>
                  </a:cubicBezTo>
                  <a:cubicBezTo>
                    <a:pt x="509" y="210"/>
                    <a:pt x="603" y="1"/>
                    <a:pt x="3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1" name="Google Shape;831;p26"/>
            <p:cNvSpPr/>
            <p:nvPr/>
          </p:nvSpPr>
          <p:spPr>
            <a:xfrm>
              <a:off x="3931525" y="2854675"/>
              <a:ext cx="171300" cy="284825"/>
            </a:xfrm>
            <a:custGeom>
              <a:rect b="b" l="l" r="r" t="t"/>
              <a:pathLst>
                <a:path extrusionOk="0" h="11393" w="6852">
                  <a:moveTo>
                    <a:pt x="258" y="0"/>
                  </a:moveTo>
                  <a:cubicBezTo>
                    <a:pt x="145" y="105"/>
                    <a:pt x="1" y="195"/>
                    <a:pt x="14" y="235"/>
                  </a:cubicBezTo>
                  <a:cubicBezTo>
                    <a:pt x="104" y="494"/>
                    <a:pt x="203" y="754"/>
                    <a:pt x="341" y="989"/>
                  </a:cubicBezTo>
                  <a:cubicBezTo>
                    <a:pt x="2296" y="4341"/>
                    <a:pt x="4256" y="7692"/>
                    <a:pt x="6231" y="11032"/>
                  </a:cubicBezTo>
                  <a:cubicBezTo>
                    <a:pt x="6296" y="11144"/>
                    <a:pt x="6353" y="11393"/>
                    <a:pt x="6525" y="11393"/>
                  </a:cubicBezTo>
                  <a:cubicBezTo>
                    <a:pt x="6557" y="11393"/>
                    <a:pt x="6592" y="11384"/>
                    <a:pt x="6633" y="11365"/>
                  </a:cubicBezTo>
                  <a:cubicBezTo>
                    <a:pt x="6852" y="11259"/>
                    <a:pt x="6651" y="11057"/>
                    <a:pt x="6585" y="10940"/>
                  </a:cubicBezTo>
                  <a:cubicBezTo>
                    <a:pt x="4709" y="7636"/>
                    <a:pt x="2824" y="4336"/>
                    <a:pt x="935" y="1040"/>
                  </a:cubicBezTo>
                  <a:cubicBezTo>
                    <a:pt x="735" y="692"/>
                    <a:pt x="497" y="366"/>
                    <a:pt x="2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2" name="Google Shape;832;p26"/>
            <p:cNvSpPr/>
            <p:nvPr/>
          </p:nvSpPr>
          <p:spPr>
            <a:xfrm>
              <a:off x="3607775" y="2856375"/>
              <a:ext cx="175325" cy="282600"/>
            </a:xfrm>
            <a:custGeom>
              <a:rect b="b" l="l" r="r" t="t"/>
              <a:pathLst>
                <a:path extrusionOk="0" h="11304" w="7013">
                  <a:moveTo>
                    <a:pt x="6688" y="1"/>
                  </a:moveTo>
                  <a:cubicBezTo>
                    <a:pt x="6565" y="1"/>
                    <a:pt x="6545" y="147"/>
                    <a:pt x="6485" y="249"/>
                  </a:cubicBezTo>
                  <a:cubicBezTo>
                    <a:pt x="4511" y="3686"/>
                    <a:pt x="2527" y="7117"/>
                    <a:pt x="565" y="10562"/>
                  </a:cubicBezTo>
                  <a:cubicBezTo>
                    <a:pt x="444" y="10774"/>
                    <a:pt x="1" y="11055"/>
                    <a:pt x="345" y="11275"/>
                  </a:cubicBezTo>
                  <a:cubicBezTo>
                    <a:pt x="375" y="11295"/>
                    <a:pt x="404" y="11304"/>
                    <a:pt x="431" y="11304"/>
                  </a:cubicBezTo>
                  <a:cubicBezTo>
                    <a:pt x="611" y="11304"/>
                    <a:pt x="723" y="10920"/>
                    <a:pt x="835" y="10733"/>
                  </a:cubicBezTo>
                  <a:cubicBezTo>
                    <a:pt x="2450" y="8028"/>
                    <a:pt x="4056" y="5318"/>
                    <a:pt x="5655" y="2604"/>
                  </a:cubicBezTo>
                  <a:cubicBezTo>
                    <a:pt x="6108" y="1835"/>
                    <a:pt x="6531" y="1049"/>
                    <a:pt x="7013" y="192"/>
                  </a:cubicBezTo>
                  <a:cubicBezTo>
                    <a:pt x="6956" y="149"/>
                    <a:pt x="6880" y="61"/>
                    <a:pt x="6783" y="23"/>
                  </a:cubicBezTo>
                  <a:cubicBezTo>
                    <a:pt x="6746" y="7"/>
                    <a:pt x="6714" y="1"/>
                    <a:pt x="668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33" name="Google Shape;833;p26"/>
          <p:cNvGrpSpPr/>
          <p:nvPr/>
        </p:nvGrpSpPr>
        <p:grpSpPr>
          <a:xfrm>
            <a:off x="8467222" y="4446900"/>
            <a:ext cx="605894" cy="605745"/>
            <a:chOff x="3244225" y="2003875"/>
            <a:chExt cx="1224275" cy="1223975"/>
          </a:xfrm>
        </p:grpSpPr>
        <p:sp>
          <p:nvSpPr>
            <p:cNvPr id="834" name="Google Shape;834;p26"/>
            <p:cNvSpPr/>
            <p:nvPr/>
          </p:nvSpPr>
          <p:spPr>
            <a:xfrm>
              <a:off x="3848900" y="2003875"/>
              <a:ext cx="15325" cy="387050"/>
            </a:xfrm>
            <a:custGeom>
              <a:rect b="b" l="l" r="r" t="t"/>
              <a:pathLst>
                <a:path extrusionOk="0" h="15482" w="613">
                  <a:moveTo>
                    <a:pt x="297" y="0"/>
                  </a:moveTo>
                  <a:cubicBezTo>
                    <a:pt x="76" y="0"/>
                    <a:pt x="108" y="141"/>
                    <a:pt x="94" y="290"/>
                  </a:cubicBezTo>
                  <a:cubicBezTo>
                    <a:pt x="77" y="485"/>
                    <a:pt x="0" y="676"/>
                    <a:pt x="1" y="869"/>
                  </a:cubicBezTo>
                  <a:cubicBezTo>
                    <a:pt x="29" y="5625"/>
                    <a:pt x="64" y="10381"/>
                    <a:pt x="102" y="15135"/>
                  </a:cubicBezTo>
                  <a:cubicBezTo>
                    <a:pt x="103" y="15274"/>
                    <a:pt x="12" y="15482"/>
                    <a:pt x="287" y="15482"/>
                  </a:cubicBezTo>
                  <a:cubicBezTo>
                    <a:pt x="294" y="15482"/>
                    <a:pt x="302" y="15482"/>
                    <a:pt x="309" y="15482"/>
                  </a:cubicBezTo>
                  <a:cubicBezTo>
                    <a:pt x="612" y="15473"/>
                    <a:pt x="499" y="15254"/>
                    <a:pt x="499" y="15119"/>
                  </a:cubicBezTo>
                  <a:cubicBezTo>
                    <a:pt x="505" y="11676"/>
                    <a:pt x="504" y="8233"/>
                    <a:pt x="504" y="4790"/>
                  </a:cubicBezTo>
                  <a:lnTo>
                    <a:pt x="504" y="273"/>
                  </a:lnTo>
                  <a:cubicBezTo>
                    <a:pt x="504" y="143"/>
                    <a:pt x="537" y="9"/>
                    <a:pt x="319" y="0"/>
                  </a:cubicBezTo>
                  <a:cubicBezTo>
                    <a:pt x="311" y="0"/>
                    <a:pt x="304" y="0"/>
                    <a:pt x="2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5" name="Google Shape;835;p26"/>
            <p:cNvSpPr/>
            <p:nvPr/>
          </p:nvSpPr>
          <p:spPr>
            <a:xfrm>
              <a:off x="3613275" y="2091500"/>
              <a:ext cx="172100" cy="284050"/>
            </a:xfrm>
            <a:custGeom>
              <a:rect b="b" l="l" r="r" t="t"/>
              <a:pathLst>
                <a:path extrusionOk="0" h="11362" w="6884">
                  <a:moveTo>
                    <a:pt x="212" y="1"/>
                  </a:moveTo>
                  <a:cubicBezTo>
                    <a:pt x="140" y="32"/>
                    <a:pt x="69" y="65"/>
                    <a:pt x="0" y="96"/>
                  </a:cubicBezTo>
                  <a:cubicBezTo>
                    <a:pt x="140" y="371"/>
                    <a:pt x="269" y="653"/>
                    <a:pt x="423" y="921"/>
                  </a:cubicBezTo>
                  <a:cubicBezTo>
                    <a:pt x="2347" y="4290"/>
                    <a:pt x="4272" y="7659"/>
                    <a:pt x="6212" y="11022"/>
                  </a:cubicBezTo>
                  <a:cubicBezTo>
                    <a:pt x="6266" y="11118"/>
                    <a:pt x="6277" y="11361"/>
                    <a:pt x="6439" y="11361"/>
                  </a:cubicBezTo>
                  <a:cubicBezTo>
                    <a:pt x="6482" y="11361"/>
                    <a:pt x="6535" y="11344"/>
                    <a:pt x="6602" y="11304"/>
                  </a:cubicBezTo>
                  <a:cubicBezTo>
                    <a:pt x="6883" y="11134"/>
                    <a:pt x="6692" y="10950"/>
                    <a:pt x="6593" y="10781"/>
                  </a:cubicBezTo>
                  <a:cubicBezTo>
                    <a:pt x="4658" y="7473"/>
                    <a:pt x="2724" y="4166"/>
                    <a:pt x="784" y="863"/>
                  </a:cubicBezTo>
                  <a:cubicBezTo>
                    <a:pt x="609" y="566"/>
                    <a:pt x="403" y="288"/>
                    <a:pt x="2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6" name="Google Shape;836;p26"/>
            <p:cNvSpPr/>
            <p:nvPr/>
          </p:nvSpPr>
          <p:spPr>
            <a:xfrm>
              <a:off x="3929425" y="2092275"/>
              <a:ext cx="169200" cy="283825"/>
            </a:xfrm>
            <a:custGeom>
              <a:rect b="b" l="l" r="r" t="t"/>
              <a:pathLst>
                <a:path extrusionOk="0" h="11353" w="6768">
                  <a:moveTo>
                    <a:pt x="6621" y="1"/>
                  </a:moveTo>
                  <a:cubicBezTo>
                    <a:pt x="6514" y="1"/>
                    <a:pt x="6471" y="139"/>
                    <a:pt x="6414" y="231"/>
                  </a:cubicBezTo>
                  <a:cubicBezTo>
                    <a:pt x="6102" y="744"/>
                    <a:pt x="5786" y="1255"/>
                    <a:pt x="5481" y="1772"/>
                  </a:cubicBezTo>
                  <a:cubicBezTo>
                    <a:pt x="3703" y="4796"/>
                    <a:pt x="1929" y="7823"/>
                    <a:pt x="147" y="10845"/>
                  </a:cubicBezTo>
                  <a:cubicBezTo>
                    <a:pt x="1" y="11092"/>
                    <a:pt x="78" y="11225"/>
                    <a:pt x="344" y="11352"/>
                  </a:cubicBezTo>
                  <a:cubicBezTo>
                    <a:pt x="400" y="11273"/>
                    <a:pt x="467" y="11189"/>
                    <a:pt x="520" y="11099"/>
                  </a:cubicBezTo>
                  <a:cubicBezTo>
                    <a:pt x="929" y="10417"/>
                    <a:pt x="1348" y="9738"/>
                    <a:pt x="1743" y="9047"/>
                  </a:cubicBezTo>
                  <a:cubicBezTo>
                    <a:pt x="3397" y="6158"/>
                    <a:pt x="5045" y="3265"/>
                    <a:pt x="6688" y="371"/>
                  </a:cubicBezTo>
                  <a:cubicBezTo>
                    <a:pt x="6740" y="277"/>
                    <a:pt x="6767" y="61"/>
                    <a:pt x="6725" y="36"/>
                  </a:cubicBezTo>
                  <a:cubicBezTo>
                    <a:pt x="6684" y="11"/>
                    <a:pt x="6650" y="1"/>
                    <a:pt x="66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7" name="Google Shape;837;p26"/>
            <p:cNvSpPr/>
            <p:nvPr/>
          </p:nvSpPr>
          <p:spPr>
            <a:xfrm>
              <a:off x="3586075" y="2344375"/>
              <a:ext cx="122600" cy="119875"/>
            </a:xfrm>
            <a:custGeom>
              <a:rect b="b" l="l" r="r" t="t"/>
              <a:pathLst>
                <a:path extrusionOk="0" h="4795" w="4904">
                  <a:moveTo>
                    <a:pt x="238" y="0"/>
                  </a:moveTo>
                  <a:cubicBezTo>
                    <a:pt x="132" y="52"/>
                    <a:pt x="12" y="82"/>
                    <a:pt x="8" y="120"/>
                  </a:cubicBezTo>
                  <a:cubicBezTo>
                    <a:pt x="1" y="223"/>
                    <a:pt x="7" y="366"/>
                    <a:pt x="71" y="429"/>
                  </a:cubicBezTo>
                  <a:cubicBezTo>
                    <a:pt x="1463" y="1812"/>
                    <a:pt x="2861" y="3188"/>
                    <a:pt x="4267" y="4558"/>
                  </a:cubicBezTo>
                  <a:cubicBezTo>
                    <a:pt x="4339" y="4627"/>
                    <a:pt x="4401" y="4794"/>
                    <a:pt x="4515" y="4794"/>
                  </a:cubicBezTo>
                  <a:cubicBezTo>
                    <a:pt x="4554" y="4794"/>
                    <a:pt x="4600" y="4775"/>
                    <a:pt x="4653" y="4726"/>
                  </a:cubicBezTo>
                  <a:cubicBezTo>
                    <a:pt x="4904" y="4500"/>
                    <a:pt x="4602" y="4405"/>
                    <a:pt x="4502" y="4305"/>
                  </a:cubicBezTo>
                  <a:cubicBezTo>
                    <a:pt x="3225" y="3013"/>
                    <a:pt x="1937" y="1734"/>
                    <a:pt x="655" y="448"/>
                  </a:cubicBezTo>
                  <a:cubicBezTo>
                    <a:pt x="512" y="307"/>
                    <a:pt x="382" y="154"/>
                    <a:pt x="2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8" name="Google Shape;838;p26"/>
            <p:cNvSpPr/>
            <p:nvPr/>
          </p:nvSpPr>
          <p:spPr>
            <a:xfrm>
              <a:off x="4008925" y="2346175"/>
              <a:ext cx="117800" cy="118700"/>
            </a:xfrm>
            <a:custGeom>
              <a:rect b="b" l="l" r="r" t="t"/>
              <a:pathLst>
                <a:path extrusionOk="0" h="4748" w="4712">
                  <a:moveTo>
                    <a:pt x="4494" y="0"/>
                  </a:moveTo>
                  <a:cubicBezTo>
                    <a:pt x="4427" y="0"/>
                    <a:pt x="4368" y="7"/>
                    <a:pt x="4335" y="40"/>
                  </a:cubicBezTo>
                  <a:cubicBezTo>
                    <a:pt x="2927" y="1456"/>
                    <a:pt x="1528" y="2879"/>
                    <a:pt x="134" y="4307"/>
                  </a:cubicBezTo>
                  <a:cubicBezTo>
                    <a:pt x="63" y="4378"/>
                    <a:pt x="15" y="4490"/>
                    <a:pt x="3" y="4589"/>
                  </a:cubicBezTo>
                  <a:cubicBezTo>
                    <a:pt x="0" y="4634"/>
                    <a:pt x="114" y="4690"/>
                    <a:pt x="181" y="4748"/>
                  </a:cubicBezTo>
                  <a:cubicBezTo>
                    <a:pt x="264" y="4670"/>
                    <a:pt x="326" y="4614"/>
                    <a:pt x="384" y="4557"/>
                  </a:cubicBezTo>
                  <a:cubicBezTo>
                    <a:pt x="1806" y="3158"/>
                    <a:pt x="3233" y="1762"/>
                    <a:pt x="4647" y="354"/>
                  </a:cubicBezTo>
                  <a:cubicBezTo>
                    <a:pt x="4712" y="289"/>
                    <a:pt x="4676" y="122"/>
                    <a:pt x="4686" y="1"/>
                  </a:cubicBezTo>
                  <a:lnTo>
                    <a:pt x="4686" y="1"/>
                  </a:lnTo>
                  <a:cubicBezTo>
                    <a:pt x="4669" y="3"/>
                    <a:pt x="4652" y="3"/>
                    <a:pt x="4634" y="3"/>
                  </a:cubicBezTo>
                  <a:cubicBezTo>
                    <a:pt x="4588" y="3"/>
                    <a:pt x="4539" y="0"/>
                    <a:pt x="44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9" name="Google Shape;839;p26"/>
            <p:cNvSpPr/>
            <p:nvPr/>
          </p:nvSpPr>
          <p:spPr>
            <a:xfrm>
              <a:off x="4094975" y="2372550"/>
              <a:ext cx="287700" cy="169200"/>
            </a:xfrm>
            <a:custGeom>
              <a:rect b="b" l="l" r="r" t="t"/>
              <a:pathLst>
                <a:path extrusionOk="0" h="6768" w="11508">
                  <a:moveTo>
                    <a:pt x="11226" y="1"/>
                  </a:moveTo>
                  <a:cubicBezTo>
                    <a:pt x="11114" y="1"/>
                    <a:pt x="10994" y="121"/>
                    <a:pt x="10904" y="170"/>
                  </a:cubicBezTo>
                  <a:cubicBezTo>
                    <a:pt x="9612" y="886"/>
                    <a:pt x="8325" y="1612"/>
                    <a:pt x="7048" y="2353"/>
                  </a:cubicBezTo>
                  <a:cubicBezTo>
                    <a:pt x="4800" y="3657"/>
                    <a:pt x="2560" y="4975"/>
                    <a:pt x="313" y="6283"/>
                  </a:cubicBezTo>
                  <a:cubicBezTo>
                    <a:pt x="184" y="6357"/>
                    <a:pt x="1" y="6377"/>
                    <a:pt x="108" y="6583"/>
                  </a:cubicBezTo>
                  <a:cubicBezTo>
                    <a:pt x="151" y="6669"/>
                    <a:pt x="253" y="6723"/>
                    <a:pt x="300" y="6768"/>
                  </a:cubicBezTo>
                  <a:cubicBezTo>
                    <a:pt x="422" y="6720"/>
                    <a:pt x="487" y="6705"/>
                    <a:pt x="541" y="6672"/>
                  </a:cubicBezTo>
                  <a:cubicBezTo>
                    <a:pt x="4069" y="4598"/>
                    <a:pt x="7597" y="2523"/>
                    <a:pt x="11118" y="438"/>
                  </a:cubicBezTo>
                  <a:cubicBezTo>
                    <a:pt x="11232" y="371"/>
                    <a:pt x="11508" y="309"/>
                    <a:pt x="11374" y="99"/>
                  </a:cubicBezTo>
                  <a:cubicBezTo>
                    <a:pt x="11329" y="27"/>
                    <a:pt x="11278" y="1"/>
                    <a:pt x="1122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0" name="Google Shape;840;p26"/>
            <p:cNvSpPr/>
            <p:nvPr/>
          </p:nvSpPr>
          <p:spPr>
            <a:xfrm>
              <a:off x="3330625" y="2373500"/>
              <a:ext cx="286150" cy="167425"/>
            </a:xfrm>
            <a:custGeom>
              <a:rect b="b" l="l" r="r" t="t"/>
              <a:pathLst>
                <a:path extrusionOk="0" h="6697" w="11446">
                  <a:moveTo>
                    <a:pt x="380" y="0"/>
                  </a:moveTo>
                  <a:cubicBezTo>
                    <a:pt x="300" y="0"/>
                    <a:pt x="228" y="35"/>
                    <a:pt x="167" y="122"/>
                  </a:cubicBezTo>
                  <a:cubicBezTo>
                    <a:pt x="0" y="360"/>
                    <a:pt x="821" y="567"/>
                    <a:pt x="1140" y="865"/>
                  </a:cubicBezTo>
                  <a:cubicBezTo>
                    <a:pt x="1197" y="920"/>
                    <a:pt x="1281" y="944"/>
                    <a:pt x="1351" y="985"/>
                  </a:cubicBezTo>
                  <a:cubicBezTo>
                    <a:pt x="4544" y="2862"/>
                    <a:pt x="7737" y="4736"/>
                    <a:pt x="10925" y="6619"/>
                  </a:cubicBezTo>
                  <a:cubicBezTo>
                    <a:pt x="11010" y="6671"/>
                    <a:pt x="11082" y="6696"/>
                    <a:pt x="11146" y="6696"/>
                  </a:cubicBezTo>
                  <a:cubicBezTo>
                    <a:pt x="11264" y="6696"/>
                    <a:pt x="11354" y="6608"/>
                    <a:pt x="11445" y="6428"/>
                  </a:cubicBezTo>
                  <a:cubicBezTo>
                    <a:pt x="11355" y="6366"/>
                    <a:pt x="11259" y="6293"/>
                    <a:pt x="11156" y="6232"/>
                  </a:cubicBezTo>
                  <a:cubicBezTo>
                    <a:pt x="7852" y="4319"/>
                    <a:pt x="4556" y="2393"/>
                    <a:pt x="1233" y="516"/>
                  </a:cubicBezTo>
                  <a:cubicBezTo>
                    <a:pt x="980" y="373"/>
                    <a:pt x="641" y="0"/>
                    <a:pt x="38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1" name="Google Shape;841;p26"/>
            <p:cNvSpPr/>
            <p:nvPr/>
          </p:nvSpPr>
          <p:spPr>
            <a:xfrm>
              <a:off x="4081250" y="2608400"/>
              <a:ext cx="387250" cy="12850"/>
            </a:xfrm>
            <a:custGeom>
              <a:rect b="b" l="l" r="r" t="t"/>
              <a:pathLst>
                <a:path extrusionOk="0" h="514" w="15490">
                  <a:moveTo>
                    <a:pt x="14590" y="1"/>
                  </a:moveTo>
                  <a:cubicBezTo>
                    <a:pt x="14587" y="1"/>
                    <a:pt x="14584" y="1"/>
                    <a:pt x="14580" y="1"/>
                  </a:cubicBezTo>
                  <a:cubicBezTo>
                    <a:pt x="9841" y="27"/>
                    <a:pt x="5103" y="62"/>
                    <a:pt x="364" y="100"/>
                  </a:cubicBezTo>
                  <a:cubicBezTo>
                    <a:pt x="364" y="100"/>
                    <a:pt x="363" y="100"/>
                    <a:pt x="363" y="100"/>
                  </a:cubicBezTo>
                  <a:cubicBezTo>
                    <a:pt x="305" y="100"/>
                    <a:pt x="234" y="81"/>
                    <a:pt x="170" y="81"/>
                  </a:cubicBezTo>
                  <a:cubicBezTo>
                    <a:pt x="81" y="81"/>
                    <a:pt x="7" y="118"/>
                    <a:pt x="4" y="294"/>
                  </a:cubicBezTo>
                  <a:cubicBezTo>
                    <a:pt x="0" y="477"/>
                    <a:pt x="77" y="513"/>
                    <a:pt x="169" y="513"/>
                  </a:cubicBezTo>
                  <a:cubicBezTo>
                    <a:pt x="230" y="513"/>
                    <a:pt x="298" y="497"/>
                    <a:pt x="354" y="497"/>
                  </a:cubicBezTo>
                  <a:cubicBezTo>
                    <a:pt x="2814" y="501"/>
                    <a:pt x="5273" y="501"/>
                    <a:pt x="7732" y="501"/>
                  </a:cubicBezTo>
                  <a:cubicBezTo>
                    <a:pt x="8716" y="501"/>
                    <a:pt x="9700" y="501"/>
                    <a:pt x="10684" y="501"/>
                  </a:cubicBezTo>
                  <a:cubicBezTo>
                    <a:pt x="11514" y="501"/>
                    <a:pt x="12344" y="500"/>
                    <a:pt x="13174" y="500"/>
                  </a:cubicBezTo>
                  <a:cubicBezTo>
                    <a:pt x="13867" y="500"/>
                    <a:pt x="14558" y="501"/>
                    <a:pt x="15250" y="503"/>
                  </a:cubicBezTo>
                  <a:cubicBezTo>
                    <a:pt x="15254" y="503"/>
                    <a:pt x="15257" y="503"/>
                    <a:pt x="15261" y="503"/>
                  </a:cubicBezTo>
                  <a:cubicBezTo>
                    <a:pt x="15424" y="503"/>
                    <a:pt x="15490" y="456"/>
                    <a:pt x="15485" y="278"/>
                  </a:cubicBezTo>
                  <a:cubicBezTo>
                    <a:pt x="15481" y="107"/>
                    <a:pt x="15390" y="105"/>
                    <a:pt x="15260" y="93"/>
                  </a:cubicBezTo>
                  <a:cubicBezTo>
                    <a:pt x="15036" y="74"/>
                    <a:pt x="14813" y="1"/>
                    <a:pt x="145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2" name="Google Shape;842;p26"/>
            <p:cNvSpPr/>
            <p:nvPr/>
          </p:nvSpPr>
          <p:spPr>
            <a:xfrm>
              <a:off x="3244225" y="2610400"/>
              <a:ext cx="387425" cy="12950"/>
            </a:xfrm>
            <a:custGeom>
              <a:rect b="b" l="l" r="r" t="t"/>
              <a:pathLst>
                <a:path extrusionOk="0" h="518" w="15497">
                  <a:moveTo>
                    <a:pt x="15324" y="1"/>
                  </a:moveTo>
                  <a:cubicBezTo>
                    <a:pt x="15259" y="1"/>
                    <a:pt x="15186" y="22"/>
                    <a:pt x="15128" y="22"/>
                  </a:cubicBezTo>
                  <a:cubicBezTo>
                    <a:pt x="12545" y="17"/>
                    <a:pt x="9963" y="16"/>
                    <a:pt x="7381" y="16"/>
                  </a:cubicBezTo>
                  <a:cubicBezTo>
                    <a:pt x="6520" y="16"/>
                    <a:pt x="5659" y="16"/>
                    <a:pt x="4798" y="16"/>
                  </a:cubicBezTo>
                  <a:cubicBezTo>
                    <a:pt x="3293" y="16"/>
                    <a:pt x="1787" y="16"/>
                    <a:pt x="282" y="15"/>
                  </a:cubicBezTo>
                  <a:cubicBezTo>
                    <a:pt x="251" y="15"/>
                    <a:pt x="221" y="14"/>
                    <a:pt x="192" y="14"/>
                  </a:cubicBezTo>
                  <a:cubicBezTo>
                    <a:pt x="96" y="14"/>
                    <a:pt x="16" y="33"/>
                    <a:pt x="9" y="201"/>
                  </a:cubicBezTo>
                  <a:cubicBezTo>
                    <a:pt x="0" y="446"/>
                    <a:pt x="146" y="411"/>
                    <a:pt x="299" y="425"/>
                  </a:cubicBezTo>
                  <a:cubicBezTo>
                    <a:pt x="490" y="443"/>
                    <a:pt x="680" y="517"/>
                    <a:pt x="870" y="517"/>
                  </a:cubicBezTo>
                  <a:cubicBezTo>
                    <a:pt x="873" y="517"/>
                    <a:pt x="875" y="517"/>
                    <a:pt x="878" y="517"/>
                  </a:cubicBezTo>
                  <a:cubicBezTo>
                    <a:pt x="5633" y="490"/>
                    <a:pt x="10390" y="455"/>
                    <a:pt x="15144" y="418"/>
                  </a:cubicBezTo>
                  <a:cubicBezTo>
                    <a:pt x="15145" y="418"/>
                    <a:pt x="15146" y="418"/>
                    <a:pt x="15147" y="418"/>
                  </a:cubicBezTo>
                  <a:cubicBezTo>
                    <a:pt x="15201" y="418"/>
                    <a:pt x="15266" y="432"/>
                    <a:pt x="15325" y="432"/>
                  </a:cubicBezTo>
                  <a:cubicBezTo>
                    <a:pt x="15419" y="432"/>
                    <a:pt x="15497" y="396"/>
                    <a:pt x="15491" y="211"/>
                  </a:cubicBezTo>
                  <a:cubicBezTo>
                    <a:pt x="15486" y="38"/>
                    <a:pt x="15412" y="1"/>
                    <a:pt x="1532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3" name="Google Shape;843;p26"/>
            <p:cNvSpPr/>
            <p:nvPr/>
          </p:nvSpPr>
          <p:spPr>
            <a:xfrm>
              <a:off x="4097175" y="2689450"/>
              <a:ext cx="285475" cy="169450"/>
            </a:xfrm>
            <a:custGeom>
              <a:rect b="b" l="l" r="r" t="t"/>
              <a:pathLst>
                <a:path extrusionOk="0" h="6778" w="11419">
                  <a:moveTo>
                    <a:pt x="204" y="0"/>
                  </a:moveTo>
                  <a:cubicBezTo>
                    <a:pt x="142" y="70"/>
                    <a:pt x="0" y="160"/>
                    <a:pt x="4" y="245"/>
                  </a:cubicBezTo>
                  <a:cubicBezTo>
                    <a:pt x="13" y="546"/>
                    <a:pt x="316" y="583"/>
                    <a:pt x="509" y="694"/>
                  </a:cubicBezTo>
                  <a:cubicBezTo>
                    <a:pt x="3878" y="2623"/>
                    <a:pt x="7249" y="4544"/>
                    <a:pt x="10623" y="6464"/>
                  </a:cubicBezTo>
                  <a:cubicBezTo>
                    <a:pt x="10778" y="6553"/>
                    <a:pt x="10971" y="6778"/>
                    <a:pt x="11123" y="6778"/>
                  </a:cubicBezTo>
                  <a:cubicBezTo>
                    <a:pt x="11176" y="6778"/>
                    <a:pt x="11224" y="6750"/>
                    <a:pt x="11263" y="6680"/>
                  </a:cubicBezTo>
                  <a:cubicBezTo>
                    <a:pt x="11419" y="6403"/>
                    <a:pt x="10950" y="6300"/>
                    <a:pt x="10739" y="6175"/>
                  </a:cubicBezTo>
                  <a:cubicBezTo>
                    <a:pt x="8035" y="4559"/>
                    <a:pt x="5323" y="2958"/>
                    <a:pt x="2610" y="1361"/>
                  </a:cubicBezTo>
                  <a:cubicBezTo>
                    <a:pt x="1827" y="901"/>
                    <a:pt x="1028" y="465"/>
                    <a:pt x="20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4" name="Google Shape;844;p26"/>
            <p:cNvSpPr/>
            <p:nvPr/>
          </p:nvSpPr>
          <p:spPr>
            <a:xfrm>
              <a:off x="3330350" y="2690875"/>
              <a:ext cx="287350" cy="168350"/>
            </a:xfrm>
            <a:custGeom>
              <a:rect b="b" l="l" r="r" t="t"/>
              <a:pathLst>
                <a:path extrusionOk="0" h="6734" w="11494">
                  <a:moveTo>
                    <a:pt x="11085" y="0"/>
                  </a:moveTo>
                  <a:cubicBezTo>
                    <a:pt x="10855" y="0"/>
                    <a:pt x="10671" y="253"/>
                    <a:pt x="10502" y="351"/>
                  </a:cubicBezTo>
                  <a:cubicBezTo>
                    <a:pt x="7144" y="2295"/>
                    <a:pt x="3798" y="4259"/>
                    <a:pt x="457" y="6235"/>
                  </a:cubicBezTo>
                  <a:cubicBezTo>
                    <a:pt x="326" y="6313"/>
                    <a:pt x="1" y="6379"/>
                    <a:pt x="128" y="6638"/>
                  </a:cubicBezTo>
                  <a:cubicBezTo>
                    <a:pt x="162" y="6709"/>
                    <a:pt x="208" y="6734"/>
                    <a:pt x="258" y="6734"/>
                  </a:cubicBezTo>
                  <a:cubicBezTo>
                    <a:pt x="358" y="6734"/>
                    <a:pt x="475" y="6631"/>
                    <a:pt x="554" y="6586"/>
                  </a:cubicBezTo>
                  <a:cubicBezTo>
                    <a:pt x="3841" y="4712"/>
                    <a:pt x="7125" y="2828"/>
                    <a:pt x="10407" y="943"/>
                  </a:cubicBezTo>
                  <a:cubicBezTo>
                    <a:pt x="10767" y="736"/>
                    <a:pt x="11113" y="508"/>
                    <a:pt x="11493" y="273"/>
                  </a:cubicBezTo>
                  <a:cubicBezTo>
                    <a:pt x="11341" y="71"/>
                    <a:pt x="11207" y="0"/>
                    <a:pt x="110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5" name="Google Shape;845;p26"/>
            <p:cNvSpPr/>
            <p:nvPr/>
          </p:nvSpPr>
          <p:spPr>
            <a:xfrm>
              <a:off x="4004975" y="2767425"/>
              <a:ext cx="123150" cy="118625"/>
            </a:xfrm>
            <a:custGeom>
              <a:rect b="b" l="l" r="r" t="t"/>
              <a:pathLst>
                <a:path extrusionOk="0" h="4745" w="4926">
                  <a:moveTo>
                    <a:pt x="353" y="0"/>
                  </a:moveTo>
                  <a:cubicBezTo>
                    <a:pt x="307" y="0"/>
                    <a:pt x="254" y="28"/>
                    <a:pt x="190" y="99"/>
                  </a:cubicBezTo>
                  <a:cubicBezTo>
                    <a:pt x="1" y="312"/>
                    <a:pt x="268" y="390"/>
                    <a:pt x="361" y="485"/>
                  </a:cubicBezTo>
                  <a:cubicBezTo>
                    <a:pt x="1725" y="1876"/>
                    <a:pt x="3097" y="3257"/>
                    <a:pt x="4472" y="4637"/>
                  </a:cubicBezTo>
                  <a:cubicBezTo>
                    <a:pt x="4537" y="4701"/>
                    <a:pt x="4652" y="4745"/>
                    <a:pt x="4744" y="4745"/>
                  </a:cubicBezTo>
                  <a:cubicBezTo>
                    <a:pt x="4746" y="4745"/>
                    <a:pt x="4748" y="4745"/>
                    <a:pt x="4750" y="4745"/>
                  </a:cubicBezTo>
                  <a:cubicBezTo>
                    <a:pt x="4806" y="4744"/>
                    <a:pt x="4858" y="4628"/>
                    <a:pt x="4926" y="4548"/>
                  </a:cubicBezTo>
                  <a:cubicBezTo>
                    <a:pt x="4858" y="4463"/>
                    <a:pt x="4817" y="4402"/>
                    <a:pt x="4766" y="4350"/>
                  </a:cubicBezTo>
                  <a:cubicBezTo>
                    <a:pt x="3384" y="2980"/>
                    <a:pt x="2002" y="1608"/>
                    <a:pt x="612" y="245"/>
                  </a:cubicBezTo>
                  <a:cubicBezTo>
                    <a:pt x="539" y="174"/>
                    <a:pt x="469" y="0"/>
                    <a:pt x="3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6" name="Google Shape;846;p26"/>
            <p:cNvSpPr/>
            <p:nvPr/>
          </p:nvSpPr>
          <p:spPr>
            <a:xfrm>
              <a:off x="3586075" y="2767450"/>
              <a:ext cx="121750" cy="120125"/>
            </a:xfrm>
            <a:custGeom>
              <a:rect b="b" l="l" r="r" t="t"/>
              <a:pathLst>
                <a:path extrusionOk="0" h="4805" w="4870">
                  <a:moveTo>
                    <a:pt x="4516" y="1"/>
                  </a:moveTo>
                  <a:cubicBezTo>
                    <a:pt x="4400" y="1"/>
                    <a:pt x="4331" y="175"/>
                    <a:pt x="4258" y="248"/>
                  </a:cubicBezTo>
                  <a:cubicBezTo>
                    <a:pt x="2867" y="1609"/>
                    <a:pt x="1485" y="2979"/>
                    <a:pt x="106" y="4354"/>
                  </a:cubicBezTo>
                  <a:cubicBezTo>
                    <a:pt x="40" y="4420"/>
                    <a:pt x="1" y="4545"/>
                    <a:pt x="7" y="4638"/>
                  </a:cubicBezTo>
                  <a:cubicBezTo>
                    <a:pt x="11" y="4692"/>
                    <a:pt x="130" y="4739"/>
                    <a:pt x="219" y="4805"/>
                  </a:cubicBezTo>
                  <a:cubicBezTo>
                    <a:pt x="297" y="4734"/>
                    <a:pt x="352" y="4688"/>
                    <a:pt x="400" y="4640"/>
                  </a:cubicBezTo>
                  <a:cubicBezTo>
                    <a:pt x="1772" y="3256"/>
                    <a:pt x="3145" y="1875"/>
                    <a:pt x="4509" y="485"/>
                  </a:cubicBezTo>
                  <a:cubicBezTo>
                    <a:pt x="4603" y="389"/>
                    <a:pt x="4870" y="311"/>
                    <a:pt x="4679" y="99"/>
                  </a:cubicBezTo>
                  <a:cubicBezTo>
                    <a:pt x="4615" y="28"/>
                    <a:pt x="4562" y="1"/>
                    <a:pt x="451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7" name="Google Shape;847;p26"/>
            <p:cNvSpPr/>
            <p:nvPr/>
          </p:nvSpPr>
          <p:spPr>
            <a:xfrm>
              <a:off x="3848650" y="2840750"/>
              <a:ext cx="15325" cy="387100"/>
            </a:xfrm>
            <a:custGeom>
              <a:rect b="b" l="l" r="r" t="t"/>
              <a:pathLst>
                <a:path extrusionOk="0" h="15484" w="613">
                  <a:moveTo>
                    <a:pt x="320" y="1"/>
                  </a:moveTo>
                  <a:cubicBezTo>
                    <a:pt x="314" y="1"/>
                    <a:pt x="309" y="1"/>
                    <a:pt x="303" y="1"/>
                  </a:cubicBezTo>
                  <a:cubicBezTo>
                    <a:pt x="0" y="10"/>
                    <a:pt x="113" y="230"/>
                    <a:pt x="113" y="365"/>
                  </a:cubicBezTo>
                  <a:cubicBezTo>
                    <a:pt x="107" y="3807"/>
                    <a:pt x="108" y="7251"/>
                    <a:pt x="108" y="10693"/>
                  </a:cubicBezTo>
                  <a:cubicBezTo>
                    <a:pt x="108" y="12199"/>
                    <a:pt x="108" y="13705"/>
                    <a:pt x="109" y="15210"/>
                  </a:cubicBezTo>
                  <a:cubicBezTo>
                    <a:pt x="109" y="15341"/>
                    <a:pt x="74" y="15475"/>
                    <a:pt x="294" y="15483"/>
                  </a:cubicBezTo>
                  <a:cubicBezTo>
                    <a:pt x="302" y="15483"/>
                    <a:pt x="310" y="15484"/>
                    <a:pt x="317" y="15484"/>
                  </a:cubicBezTo>
                  <a:cubicBezTo>
                    <a:pt x="535" y="15484"/>
                    <a:pt x="503" y="15344"/>
                    <a:pt x="517" y="15195"/>
                  </a:cubicBezTo>
                  <a:cubicBezTo>
                    <a:pt x="536" y="15001"/>
                    <a:pt x="612" y="14808"/>
                    <a:pt x="610" y="14616"/>
                  </a:cubicBezTo>
                  <a:cubicBezTo>
                    <a:pt x="582" y="9861"/>
                    <a:pt x="547" y="5104"/>
                    <a:pt x="510" y="349"/>
                  </a:cubicBezTo>
                  <a:cubicBezTo>
                    <a:pt x="509" y="210"/>
                    <a:pt x="603" y="1"/>
                    <a:pt x="3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8" name="Google Shape;848;p26"/>
            <p:cNvSpPr/>
            <p:nvPr/>
          </p:nvSpPr>
          <p:spPr>
            <a:xfrm>
              <a:off x="3931525" y="2854675"/>
              <a:ext cx="171300" cy="284825"/>
            </a:xfrm>
            <a:custGeom>
              <a:rect b="b" l="l" r="r" t="t"/>
              <a:pathLst>
                <a:path extrusionOk="0" h="11393" w="6852">
                  <a:moveTo>
                    <a:pt x="258" y="0"/>
                  </a:moveTo>
                  <a:cubicBezTo>
                    <a:pt x="145" y="105"/>
                    <a:pt x="1" y="195"/>
                    <a:pt x="14" y="235"/>
                  </a:cubicBezTo>
                  <a:cubicBezTo>
                    <a:pt x="104" y="494"/>
                    <a:pt x="203" y="754"/>
                    <a:pt x="341" y="989"/>
                  </a:cubicBezTo>
                  <a:cubicBezTo>
                    <a:pt x="2296" y="4341"/>
                    <a:pt x="4256" y="7692"/>
                    <a:pt x="6231" y="11032"/>
                  </a:cubicBezTo>
                  <a:cubicBezTo>
                    <a:pt x="6296" y="11144"/>
                    <a:pt x="6353" y="11393"/>
                    <a:pt x="6525" y="11393"/>
                  </a:cubicBezTo>
                  <a:cubicBezTo>
                    <a:pt x="6557" y="11393"/>
                    <a:pt x="6592" y="11384"/>
                    <a:pt x="6633" y="11365"/>
                  </a:cubicBezTo>
                  <a:cubicBezTo>
                    <a:pt x="6852" y="11259"/>
                    <a:pt x="6651" y="11057"/>
                    <a:pt x="6585" y="10940"/>
                  </a:cubicBezTo>
                  <a:cubicBezTo>
                    <a:pt x="4709" y="7636"/>
                    <a:pt x="2824" y="4336"/>
                    <a:pt x="935" y="1040"/>
                  </a:cubicBezTo>
                  <a:cubicBezTo>
                    <a:pt x="735" y="692"/>
                    <a:pt x="497" y="366"/>
                    <a:pt x="2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9" name="Google Shape;849;p26"/>
            <p:cNvSpPr/>
            <p:nvPr/>
          </p:nvSpPr>
          <p:spPr>
            <a:xfrm>
              <a:off x="3607775" y="2856375"/>
              <a:ext cx="175325" cy="282600"/>
            </a:xfrm>
            <a:custGeom>
              <a:rect b="b" l="l" r="r" t="t"/>
              <a:pathLst>
                <a:path extrusionOk="0" h="11304" w="7013">
                  <a:moveTo>
                    <a:pt x="6688" y="1"/>
                  </a:moveTo>
                  <a:cubicBezTo>
                    <a:pt x="6565" y="1"/>
                    <a:pt x="6545" y="147"/>
                    <a:pt x="6485" y="249"/>
                  </a:cubicBezTo>
                  <a:cubicBezTo>
                    <a:pt x="4511" y="3686"/>
                    <a:pt x="2527" y="7117"/>
                    <a:pt x="565" y="10562"/>
                  </a:cubicBezTo>
                  <a:cubicBezTo>
                    <a:pt x="444" y="10774"/>
                    <a:pt x="1" y="11055"/>
                    <a:pt x="345" y="11275"/>
                  </a:cubicBezTo>
                  <a:cubicBezTo>
                    <a:pt x="375" y="11295"/>
                    <a:pt x="404" y="11304"/>
                    <a:pt x="431" y="11304"/>
                  </a:cubicBezTo>
                  <a:cubicBezTo>
                    <a:pt x="611" y="11304"/>
                    <a:pt x="723" y="10920"/>
                    <a:pt x="835" y="10733"/>
                  </a:cubicBezTo>
                  <a:cubicBezTo>
                    <a:pt x="2450" y="8028"/>
                    <a:pt x="4056" y="5318"/>
                    <a:pt x="5655" y="2604"/>
                  </a:cubicBezTo>
                  <a:cubicBezTo>
                    <a:pt x="6108" y="1835"/>
                    <a:pt x="6531" y="1049"/>
                    <a:pt x="7013" y="192"/>
                  </a:cubicBezTo>
                  <a:cubicBezTo>
                    <a:pt x="6956" y="149"/>
                    <a:pt x="6880" y="61"/>
                    <a:pt x="6783" y="23"/>
                  </a:cubicBezTo>
                  <a:cubicBezTo>
                    <a:pt x="6746" y="7"/>
                    <a:pt x="6714" y="1"/>
                    <a:pt x="668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TITLE_ONLY_1">
    <p:spTree>
      <p:nvGrpSpPr>
        <p:cNvPr id="850" name="Shape 850"/>
        <p:cNvGrpSpPr/>
        <p:nvPr/>
      </p:nvGrpSpPr>
      <p:grpSpPr>
        <a:xfrm>
          <a:off x="0" y="0"/>
          <a:ext cx="0" cy="0"/>
          <a:chOff x="0" y="0"/>
          <a:chExt cx="0" cy="0"/>
        </a:xfrm>
      </p:grpSpPr>
      <p:pic>
        <p:nvPicPr>
          <p:cNvPr id="851" name="Google Shape;851;p27"/>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852" name="Google Shape;852;p27"/>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853" name="Google Shape;853;p27"/>
          <p:cNvSpPr/>
          <p:nvPr/>
        </p:nvSpPr>
        <p:spPr>
          <a:xfrm rot="-642171">
            <a:off x="8402594" y="4147718"/>
            <a:ext cx="710765" cy="911289"/>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54" name="Google Shape;854;p27"/>
          <p:cNvGrpSpPr/>
          <p:nvPr/>
        </p:nvGrpSpPr>
        <p:grpSpPr>
          <a:xfrm>
            <a:off x="8492688" y="87720"/>
            <a:ext cx="530584" cy="530573"/>
            <a:chOff x="1770475" y="3453900"/>
            <a:chExt cx="1181175" cy="1181150"/>
          </a:xfrm>
        </p:grpSpPr>
        <p:sp>
          <p:nvSpPr>
            <p:cNvPr id="855" name="Google Shape;855;p27"/>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6" name="Google Shape;856;p27"/>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7" name="Google Shape;857;p27"/>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8" name="Google Shape;858;p27"/>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9" name="Google Shape;859;p27"/>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0" name="Google Shape;860;p27"/>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1" name="Google Shape;861;p27"/>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2" name="Google Shape;862;p27"/>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3" name="Google Shape;863;p27"/>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4" name="Google Shape;864;p27"/>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5" name="Google Shape;865;p27"/>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6" name="Google Shape;866;p27"/>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7" name="Google Shape;867;p27"/>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8" name="Google Shape;868;p27"/>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9" name="Google Shape;869;p27"/>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0" name="Google Shape;870;p27"/>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1" name="Google Shape;871;p27"/>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2" name="Google Shape;872;p27"/>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3" name="Google Shape;873;p27"/>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4" name="Google Shape;874;p27"/>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5" name="Google Shape;875;p27"/>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6" name="Google Shape;876;p27"/>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7" name="Google Shape;877;p27"/>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8" name="Google Shape;878;p27"/>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9" name="Google Shape;879;p27"/>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0" name="Google Shape;880;p27"/>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1" name="Google Shape;881;p27"/>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2" name="Google Shape;882;p27"/>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3" name="Google Shape;883;p27"/>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4" name="Google Shape;884;p27"/>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5" name="Google Shape;885;p27"/>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6" name="Google Shape;886;p27"/>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87" name="Google Shape;887;p27"/>
          <p:cNvGrpSpPr/>
          <p:nvPr/>
        </p:nvGrpSpPr>
        <p:grpSpPr>
          <a:xfrm>
            <a:off x="41963" y="4491970"/>
            <a:ext cx="530584" cy="530573"/>
            <a:chOff x="1770475" y="3453900"/>
            <a:chExt cx="1181175" cy="1181150"/>
          </a:xfrm>
        </p:grpSpPr>
        <p:sp>
          <p:nvSpPr>
            <p:cNvPr id="888" name="Google Shape;888;p27"/>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9" name="Google Shape;889;p27"/>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0" name="Google Shape;890;p27"/>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1" name="Google Shape;891;p27"/>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2" name="Google Shape;892;p27"/>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3" name="Google Shape;893;p27"/>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4" name="Google Shape;894;p27"/>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5" name="Google Shape;895;p27"/>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6" name="Google Shape;896;p27"/>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7" name="Google Shape;897;p27"/>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8" name="Google Shape;898;p27"/>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9" name="Google Shape;899;p27"/>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0" name="Google Shape;900;p27"/>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1" name="Google Shape;901;p27"/>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2" name="Google Shape;902;p27"/>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3" name="Google Shape;903;p27"/>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4" name="Google Shape;904;p27"/>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5" name="Google Shape;905;p27"/>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6" name="Google Shape;906;p27"/>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7" name="Google Shape;907;p27"/>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8" name="Google Shape;908;p27"/>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9" name="Google Shape;909;p27"/>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0" name="Google Shape;910;p27"/>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1" name="Google Shape;911;p27"/>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2" name="Google Shape;912;p27"/>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3" name="Google Shape;913;p27"/>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4" name="Google Shape;914;p27"/>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5" name="Google Shape;915;p27"/>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6" name="Google Shape;916;p27"/>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7" name="Google Shape;917;p27"/>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8" name="Google Shape;918;p27"/>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9" name="Google Shape;919;p27"/>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2">
  <p:cSld name="TITLE_ONLY_1_1">
    <p:spTree>
      <p:nvGrpSpPr>
        <p:cNvPr id="920" name="Shape 920"/>
        <p:cNvGrpSpPr/>
        <p:nvPr/>
      </p:nvGrpSpPr>
      <p:grpSpPr>
        <a:xfrm>
          <a:off x="0" y="0"/>
          <a:ext cx="0" cy="0"/>
          <a:chOff x="0" y="0"/>
          <a:chExt cx="0" cy="0"/>
        </a:xfrm>
      </p:grpSpPr>
      <p:pic>
        <p:nvPicPr>
          <p:cNvPr id="921" name="Google Shape;921;p28"/>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922" name="Google Shape;922;p28"/>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923" name="Google Shape;923;p28"/>
          <p:cNvSpPr/>
          <p:nvPr/>
        </p:nvSpPr>
        <p:spPr>
          <a:xfrm rot="-642171">
            <a:off x="8402594" y="4147718"/>
            <a:ext cx="710765" cy="911289"/>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24" name="Google Shape;924;p28"/>
          <p:cNvGrpSpPr/>
          <p:nvPr/>
        </p:nvGrpSpPr>
        <p:grpSpPr>
          <a:xfrm>
            <a:off x="8492688" y="87720"/>
            <a:ext cx="530584" cy="530573"/>
            <a:chOff x="1770475" y="3453900"/>
            <a:chExt cx="1181175" cy="1181150"/>
          </a:xfrm>
        </p:grpSpPr>
        <p:sp>
          <p:nvSpPr>
            <p:cNvPr id="925" name="Google Shape;925;p28"/>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6" name="Google Shape;926;p28"/>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7" name="Google Shape;927;p28"/>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8" name="Google Shape;928;p28"/>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9" name="Google Shape;929;p28"/>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0" name="Google Shape;930;p28"/>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1" name="Google Shape;931;p28"/>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2" name="Google Shape;932;p28"/>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3" name="Google Shape;933;p28"/>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4" name="Google Shape;934;p28"/>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5" name="Google Shape;935;p28"/>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6" name="Google Shape;936;p28"/>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7" name="Google Shape;937;p28"/>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8" name="Google Shape;938;p28"/>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9" name="Google Shape;939;p28"/>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0" name="Google Shape;940;p28"/>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1" name="Google Shape;941;p28"/>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2" name="Google Shape;942;p28"/>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3" name="Google Shape;943;p28"/>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4" name="Google Shape;944;p28"/>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5" name="Google Shape;945;p28"/>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6" name="Google Shape;946;p28"/>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7" name="Google Shape;947;p28"/>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8" name="Google Shape;948;p28"/>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9" name="Google Shape;949;p28"/>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0" name="Google Shape;950;p28"/>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1" name="Google Shape;951;p28"/>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2" name="Google Shape;952;p28"/>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3" name="Google Shape;953;p28"/>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4" name="Google Shape;954;p28"/>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5" name="Google Shape;955;p28"/>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6" name="Google Shape;956;p28"/>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57" name="Google Shape;957;p28"/>
          <p:cNvGrpSpPr/>
          <p:nvPr/>
        </p:nvGrpSpPr>
        <p:grpSpPr>
          <a:xfrm>
            <a:off x="41963" y="4491970"/>
            <a:ext cx="530584" cy="530573"/>
            <a:chOff x="1770475" y="3453900"/>
            <a:chExt cx="1181175" cy="1181150"/>
          </a:xfrm>
        </p:grpSpPr>
        <p:sp>
          <p:nvSpPr>
            <p:cNvPr id="958" name="Google Shape;958;p28"/>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9" name="Google Shape;959;p28"/>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0" name="Google Shape;960;p28"/>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1" name="Google Shape;961;p28"/>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2" name="Google Shape;962;p28"/>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3" name="Google Shape;963;p28"/>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4" name="Google Shape;964;p28"/>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5" name="Google Shape;965;p28"/>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6" name="Google Shape;966;p28"/>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7" name="Google Shape;967;p28"/>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8" name="Google Shape;968;p28"/>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9" name="Google Shape;969;p28"/>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0" name="Google Shape;970;p28"/>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1" name="Google Shape;971;p28"/>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2" name="Google Shape;972;p28"/>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3" name="Google Shape;973;p28"/>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4" name="Google Shape;974;p28"/>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5" name="Google Shape;975;p28"/>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6" name="Google Shape;976;p28"/>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7" name="Google Shape;977;p28"/>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8" name="Google Shape;978;p28"/>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9" name="Google Shape;979;p28"/>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0" name="Google Shape;980;p28"/>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1" name="Google Shape;981;p28"/>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2" name="Google Shape;982;p28"/>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3" name="Google Shape;983;p28"/>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4" name="Google Shape;984;p28"/>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5" name="Google Shape;985;p28"/>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6" name="Google Shape;986;p28"/>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7" name="Google Shape;987;p28"/>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8" name="Google Shape;988;p28"/>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9" name="Google Shape;989;p28"/>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1">
  <p:cSld name="SECTION_HEADER_1">
    <p:spTree>
      <p:nvGrpSpPr>
        <p:cNvPr id="990" name="Shape 990"/>
        <p:cNvGrpSpPr/>
        <p:nvPr/>
      </p:nvGrpSpPr>
      <p:grpSpPr>
        <a:xfrm>
          <a:off x="0" y="0"/>
          <a:ext cx="0" cy="0"/>
          <a:chOff x="0" y="0"/>
          <a:chExt cx="0" cy="0"/>
        </a:xfrm>
      </p:grpSpPr>
      <p:pic>
        <p:nvPicPr>
          <p:cNvPr id="991" name="Google Shape;991;p29"/>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992" name="Google Shape;992;p29"/>
          <p:cNvSpPr txBox="1"/>
          <p:nvPr>
            <p:ph hasCustomPrompt="1" type="title"/>
          </p:nvPr>
        </p:nvSpPr>
        <p:spPr>
          <a:xfrm>
            <a:off x="720225" y="1240038"/>
            <a:ext cx="1455900" cy="1314000"/>
          </a:xfrm>
          <a:prstGeom prst="rect">
            <a:avLst/>
          </a:prstGeom>
          <a:noFill/>
          <a:ln>
            <a:noFill/>
          </a:ln>
        </p:spPr>
        <p:txBody>
          <a:bodyPr anchorCtr="0" anchor="b" bIns="91425" lIns="91425" spcFirstLastPara="1" rIns="91425" wrap="square" tIns="91425">
            <a:noAutofit/>
          </a:bodyPr>
          <a:lstStyle>
            <a:lvl1pPr lvl="0" rtl="0" algn="ctr">
              <a:spcBef>
                <a:spcPts val="0"/>
              </a:spcBef>
              <a:spcAft>
                <a:spcPts val="0"/>
              </a:spcAft>
              <a:buSzPts val="6000"/>
              <a:buNone/>
              <a:defRPr sz="7500"/>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a:r>
              <a:t>xx%</a:t>
            </a:r>
          </a:p>
        </p:txBody>
      </p:sp>
      <p:sp>
        <p:nvSpPr>
          <p:cNvPr id="993" name="Google Shape;993;p29"/>
          <p:cNvSpPr txBox="1"/>
          <p:nvPr>
            <p:ph idx="1" type="subTitle"/>
          </p:nvPr>
        </p:nvSpPr>
        <p:spPr>
          <a:xfrm rot="237">
            <a:off x="720225" y="3420600"/>
            <a:ext cx="4360200" cy="458100"/>
          </a:xfrm>
          <a:prstGeom prst="rect">
            <a:avLst/>
          </a:prstGeom>
          <a:noFill/>
          <a:ln>
            <a:noFill/>
          </a:ln>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6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994" name="Google Shape;994;p29"/>
          <p:cNvSpPr txBox="1"/>
          <p:nvPr>
            <p:ph idx="2" type="title"/>
          </p:nvPr>
        </p:nvSpPr>
        <p:spPr>
          <a:xfrm>
            <a:off x="720000" y="2578638"/>
            <a:ext cx="4360200" cy="8418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spcBef>
                <a:spcPts val="0"/>
              </a:spcBef>
              <a:spcAft>
                <a:spcPts val="0"/>
              </a:spcAft>
              <a:buSzPts val="3600"/>
              <a:buNone/>
              <a:defRPr sz="4300"/>
            </a:lvl1pPr>
            <a:lvl2pPr lvl="1" rtl="0">
              <a:spcBef>
                <a:spcPts val="0"/>
              </a:spcBef>
              <a:spcAft>
                <a:spcPts val="0"/>
              </a:spcAft>
              <a:buSzPts val="3600"/>
              <a:buNone/>
              <a:defRPr sz="3600"/>
            </a:lvl2pPr>
            <a:lvl3pPr lvl="2" rtl="0">
              <a:spcBef>
                <a:spcPts val="0"/>
              </a:spcBef>
              <a:spcAft>
                <a:spcPts val="0"/>
              </a:spcAft>
              <a:buSzPts val="3600"/>
              <a:buNone/>
              <a:defRPr sz="3600"/>
            </a:lvl3pPr>
            <a:lvl4pPr lvl="3" rtl="0">
              <a:spcBef>
                <a:spcPts val="0"/>
              </a:spcBef>
              <a:spcAft>
                <a:spcPts val="0"/>
              </a:spcAft>
              <a:buSzPts val="3600"/>
              <a:buNone/>
              <a:defRPr sz="3600"/>
            </a:lvl4pPr>
            <a:lvl5pPr lvl="4" rtl="0">
              <a:spcBef>
                <a:spcPts val="0"/>
              </a:spcBef>
              <a:spcAft>
                <a:spcPts val="0"/>
              </a:spcAft>
              <a:buSzPts val="3600"/>
              <a:buNone/>
              <a:defRPr sz="3600"/>
            </a:lvl5pPr>
            <a:lvl6pPr lvl="5" rtl="0">
              <a:spcBef>
                <a:spcPts val="0"/>
              </a:spcBef>
              <a:spcAft>
                <a:spcPts val="0"/>
              </a:spcAft>
              <a:buSzPts val="3600"/>
              <a:buNone/>
              <a:defRPr sz="3600"/>
            </a:lvl6pPr>
            <a:lvl7pPr lvl="6" rtl="0">
              <a:spcBef>
                <a:spcPts val="0"/>
              </a:spcBef>
              <a:spcAft>
                <a:spcPts val="0"/>
              </a:spcAft>
              <a:buSzPts val="3600"/>
              <a:buNone/>
              <a:defRPr sz="3600"/>
            </a:lvl7pPr>
            <a:lvl8pPr lvl="7" rtl="0">
              <a:spcBef>
                <a:spcPts val="0"/>
              </a:spcBef>
              <a:spcAft>
                <a:spcPts val="0"/>
              </a:spcAft>
              <a:buSzPts val="3600"/>
              <a:buNone/>
              <a:defRPr sz="3600"/>
            </a:lvl8pPr>
            <a:lvl9pPr lvl="8" rtl="0">
              <a:spcBef>
                <a:spcPts val="0"/>
              </a:spcBef>
              <a:spcAft>
                <a:spcPts val="0"/>
              </a:spcAft>
              <a:buSzPts val="3600"/>
              <a:buNone/>
              <a:defRPr sz="3600"/>
            </a:lvl9pPr>
          </a:lstStyle>
          <a:p/>
        </p:txBody>
      </p:sp>
      <p:grpSp>
        <p:nvGrpSpPr>
          <p:cNvPr id="995" name="Google Shape;995;p29"/>
          <p:cNvGrpSpPr/>
          <p:nvPr/>
        </p:nvGrpSpPr>
        <p:grpSpPr>
          <a:xfrm>
            <a:off x="41644" y="-9"/>
            <a:ext cx="634509" cy="634444"/>
            <a:chOff x="3248075" y="3436175"/>
            <a:chExt cx="1216700" cy="1216575"/>
          </a:xfrm>
        </p:grpSpPr>
        <p:sp>
          <p:nvSpPr>
            <p:cNvPr id="996" name="Google Shape;996;p29"/>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7" name="Google Shape;997;p29"/>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8" name="Google Shape;998;p29"/>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9" name="Google Shape;999;p29"/>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0" name="Google Shape;1000;p29"/>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1" name="Google Shape;1001;p29"/>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2" name="Google Shape;1002;p29"/>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3" name="Google Shape;1003;p29"/>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4" name="Google Shape;1004;p29"/>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5" name="Google Shape;1005;p29"/>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6" name="Google Shape;1006;p29"/>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7" name="Google Shape;1007;p29"/>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8" name="Google Shape;1008;p29"/>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9" name="Google Shape;1009;p29"/>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0" name="Google Shape;1010;p29"/>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1" name="Google Shape;1011;p29"/>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2" name="Google Shape;1012;p29"/>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3" name="Google Shape;1013;p29"/>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4" name="Google Shape;1014;p29"/>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5" name="Google Shape;1015;p29"/>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6" name="Google Shape;1016;p29"/>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7" name="Google Shape;1017;p29"/>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8" name="Google Shape;1018;p29"/>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9" name="Google Shape;1019;p29"/>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0" name="Google Shape;1020;p29"/>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1" name="Google Shape;1021;p29"/>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2" name="Google Shape;1022;p29"/>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3" name="Google Shape;1023;p29"/>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4" name="Google Shape;1024;p29"/>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5" name="Google Shape;1025;p29"/>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6" name="Google Shape;1026;p29"/>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7" name="Google Shape;1027;p29"/>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28" name="Google Shape;1028;p29"/>
          <p:cNvGrpSpPr/>
          <p:nvPr/>
        </p:nvGrpSpPr>
        <p:grpSpPr>
          <a:xfrm>
            <a:off x="-6" y="4509066"/>
            <a:ext cx="634509" cy="634444"/>
            <a:chOff x="3248075" y="3436175"/>
            <a:chExt cx="1216700" cy="1216575"/>
          </a:xfrm>
        </p:grpSpPr>
        <p:sp>
          <p:nvSpPr>
            <p:cNvPr id="1029" name="Google Shape;1029;p29"/>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0" name="Google Shape;1030;p29"/>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1" name="Google Shape;1031;p29"/>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2" name="Google Shape;1032;p29"/>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3" name="Google Shape;1033;p29"/>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4" name="Google Shape;1034;p29"/>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5" name="Google Shape;1035;p29"/>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6" name="Google Shape;1036;p29"/>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7" name="Google Shape;1037;p29"/>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8" name="Google Shape;1038;p29"/>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9" name="Google Shape;1039;p29"/>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0" name="Google Shape;1040;p29"/>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1" name="Google Shape;1041;p29"/>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2" name="Google Shape;1042;p29"/>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3" name="Google Shape;1043;p29"/>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4" name="Google Shape;1044;p29"/>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5" name="Google Shape;1045;p29"/>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6" name="Google Shape;1046;p29"/>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7" name="Google Shape;1047;p29"/>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8" name="Google Shape;1048;p29"/>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9" name="Google Shape;1049;p29"/>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0" name="Google Shape;1050;p29"/>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1" name="Google Shape;1051;p29"/>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2" name="Google Shape;1052;p29"/>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3" name="Google Shape;1053;p29"/>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4" name="Google Shape;1054;p29"/>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5" name="Google Shape;1055;p29"/>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6" name="Google Shape;1056;p29"/>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7" name="Google Shape;1057;p29"/>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8" name="Google Shape;1058;p29"/>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9" name="Google Shape;1059;p29"/>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0" name="Google Shape;1060;p29"/>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61" name="Google Shape;1061;p29"/>
          <p:cNvGrpSpPr/>
          <p:nvPr/>
        </p:nvGrpSpPr>
        <p:grpSpPr>
          <a:xfrm>
            <a:off x="8426194" y="4509066"/>
            <a:ext cx="634509" cy="634444"/>
            <a:chOff x="3248075" y="3436175"/>
            <a:chExt cx="1216700" cy="1216575"/>
          </a:xfrm>
        </p:grpSpPr>
        <p:sp>
          <p:nvSpPr>
            <p:cNvPr id="1062" name="Google Shape;1062;p29"/>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3" name="Google Shape;1063;p29"/>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4" name="Google Shape;1064;p29"/>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5" name="Google Shape;1065;p29"/>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6" name="Google Shape;1066;p29"/>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7" name="Google Shape;1067;p29"/>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8" name="Google Shape;1068;p29"/>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9" name="Google Shape;1069;p29"/>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0" name="Google Shape;1070;p29"/>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1" name="Google Shape;1071;p29"/>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2" name="Google Shape;1072;p29"/>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3" name="Google Shape;1073;p29"/>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4" name="Google Shape;1074;p29"/>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5" name="Google Shape;1075;p29"/>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6" name="Google Shape;1076;p29"/>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7" name="Google Shape;1077;p29"/>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8" name="Google Shape;1078;p29"/>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9" name="Google Shape;1079;p29"/>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0" name="Google Shape;1080;p29"/>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1" name="Google Shape;1081;p29"/>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2" name="Google Shape;1082;p29"/>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3" name="Google Shape;1083;p29"/>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4" name="Google Shape;1084;p29"/>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5" name="Google Shape;1085;p29"/>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6" name="Google Shape;1086;p29"/>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7" name="Google Shape;1087;p29"/>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8" name="Google Shape;1088;p29"/>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9" name="Google Shape;1089;p29"/>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0" name="Google Shape;1090;p29"/>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1" name="Google Shape;1091;p29"/>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2" name="Google Shape;1092;p29"/>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3" name="Google Shape;1093;p29"/>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94" name="Google Shape;1094;p29"/>
          <p:cNvGrpSpPr/>
          <p:nvPr/>
        </p:nvGrpSpPr>
        <p:grpSpPr>
          <a:xfrm>
            <a:off x="8467844" y="-9"/>
            <a:ext cx="634509" cy="634444"/>
            <a:chOff x="3248075" y="3436175"/>
            <a:chExt cx="1216700" cy="1216575"/>
          </a:xfrm>
        </p:grpSpPr>
        <p:sp>
          <p:nvSpPr>
            <p:cNvPr id="1095" name="Google Shape;1095;p29"/>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6" name="Google Shape;1096;p29"/>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7" name="Google Shape;1097;p29"/>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8" name="Google Shape;1098;p29"/>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9" name="Google Shape;1099;p29"/>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0" name="Google Shape;1100;p29"/>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1" name="Google Shape;1101;p29"/>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2" name="Google Shape;1102;p29"/>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3" name="Google Shape;1103;p29"/>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4" name="Google Shape;1104;p29"/>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5" name="Google Shape;1105;p29"/>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6" name="Google Shape;1106;p29"/>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7" name="Google Shape;1107;p29"/>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8" name="Google Shape;1108;p29"/>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9" name="Google Shape;1109;p29"/>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0" name="Google Shape;1110;p29"/>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1" name="Google Shape;1111;p29"/>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2" name="Google Shape;1112;p29"/>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3" name="Google Shape;1113;p29"/>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4" name="Google Shape;1114;p29"/>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5" name="Google Shape;1115;p29"/>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6" name="Google Shape;1116;p29"/>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7" name="Google Shape;1117;p29"/>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8" name="Google Shape;1118;p29"/>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9" name="Google Shape;1119;p29"/>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0" name="Google Shape;1120;p29"/>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1" name="Google Shape;1121;p29"/>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2" name="Google Shape;1122;p29"/>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3" name="Google Shape;1123;p29"/>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4" name="Google Shape;1124;p29"/>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5" name="Google Shape;1125;p29"/>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6" name="Google Shape;1126;p29"/>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27" name="Google Shape;1127;p29"/>
          <p:cNvSpPr/>
          <p:nvPr/>
        </p:nvSpPr>
        <p:spPr>
          <a:xfrm rot="932611">
            <a:off x="4278793" y="4092701"/>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2">
  <p:cSld name="SECTION_HEADER_2">
    <p:spTree>
      <p:nvGrpSpPr>
        <p:cNvPr id="1128" name="Shape 1128"/>
        <p:cNvGrpSpPr/>
        <p:nvPr/>
      </p:nvGrpSpPr>
      <p:grpSpPr>
        <a:xfrm>
          <a:off x="0" y="0"/>
          <a:ext cx="0" cy="0"/>
          <a:chOff x="0" y="0"/>
          <a:chExt cx="0" cy="0"/>
        </a:xfrm>
      </p:grpSpPr>
      <p:pic>
        <p:nvPicPr>
          <p:cNvPr id="1129" name="Google Shape;1129;p30"/>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130" name="Google Shape;1130;p30"/>
          <p:cNvSpPr txBox="1"/>
          <p:nvPr>
            <p:ph hasCustomPrompt="1" type="title"/>
          </p:nvPr>
        </p:nvSpPr>
        <p:spPr>
          <a:xfrm>
            <a:off x="7066425" y="1671561"/>
            <a:ext cx="1357500" cy="1205100"/>
          </a:xfrm>
          <a:prstGeom prst="rect">
            <a:avLst/>
          </a:prstGeom>
          <a:noFill/>
          <a:ln>
            <a:noFill/>
          </a:ln>
        </p:spPr>
        <p:txBody>
          <a:bodyPr anchorCtr="0" anchor="b" bIns="91425" lIns="91425" spcFirstLastPara="1" rIns="91425" wrap="square" tIns="91425">
            <a:noAutofit/>
          </a:bodyPr>
          <a:lstStyle>
            <a:lvl1pPr lvl="0" rtl="0" algn="r">
              <a:spcBef>
                <a:spcPts val="0"/>
              </a:spcBef>
              <a:spcAft>
                <a:spcPts val="0"/>
              </a:spcAft>
              <a:buSzPts val="6000"/>
              <a:buNone/>
              <a:defRPr sz="7500"/>
            </a:lvl1pPr>
            <a:lvl2pPr lvl="1" rtl="0" algn="r">
              <a:spcBef>
                <a:spcPts val="0"/>
              </a:spcBef>
              <a:spcAft>
                <a:spcPts val="0"/>
              </a:spcAft>
              <a:buSzPts val="6000"/>
              <a:buNone/>
              <a:defRPr sz="6000"/>
            </a:lvl2pPr>
            <a:lvl3pPr lvl="2" rtl="0" algn="r">
              <a:spcBef>
                <a:spcPts val="0"/>
              </a:spcBef>
              <a:spcAft>
                <a:spcPts val="0"/>
              </a:spcAft>
              <a:buSzPts val="6000"/>
              <a:buNone/>
              <a:defRPr sz="6000"/>
            </a:lvl3pPr>
            <a:lvl4pPr lvl="3" rtl="0" algn="r">
              <a:spcBef>
                <a:spcPts val="0"/>
              </a:spcBef>
              <a:spcAft>
                <a:spcPts val="0"/>
              </a:spcAft>
              <a:buSzPts val="6000"/>
              <a:buNone/>
              <a:defRPr sz="6000"/>
            </a:lvl4pPr>
            <a:lvl5pPr lvl="4" rtl="0" algn="r">
              <a:spcBef>
                <a:spcPts val="0"/>
              </a:spcBef>
              <a:spcAft>
                <a:spcPts val="0"/>
              </a:spcAft>
              <a:buSzPts val="6000"/>
              <a:buNone/>
              <a:defRPr sz="6000"/>
            </a:lvl5pPr>
            <a:lvl6pPr lvl="5" rtl="0" algn="r">
              <a:spcBef>
                <a:spcPts val="0"/>
              </a:spcBef>
              <a:spcAft>
                <a:spcPts val="0"/>
              </a:spcAft>
              <a:buSzPts val="6000"/>
              <a:buNone/>
              <a:defRPr sz="6000"/>
            </a:lvl6pPr>
            <a:lvl7pPr lvl="6" rtl="0" algn="r">
              <a:spcBef>
                <a:spcPts val="0"/>
              </a:spcBef>
              <a:spcAft>
                <a:spcPts val="0"/>
              </a:spcAft>
              <a:buSzPts val="6000"/>
              <a:buNone/>
              <a:defRPr sz="6000"/>
            </a:lvl7pPr>
            <a:lvl8pPr lvl="7" rtl="0" algn="r">
              <a:spcBef>
                <a:spcPts val="0"/>
              </a:spcBef>
              <a:spcAft>
                <a:spcPts val="0"/>
              </a:spcAft>
              <a:buSzPts val="6000"/>
              <a:buNone/>
              <a:defRPr sz="6000"/>
            </a:lvl8pPr>
            <a:lvl9pPr lvl="8" rtl="0" algn="r">
              <a:spcBef>
                <a:spcPts val="0"/>
              </a:spcBef>
              <a:spcAft>
                <a:spcPts val="0"/>
              </a:spcAft>
              <a:buSzPts val="6000"/>
              <a:buNone/>
              <a:defRPr sz="6000"/>
            </a:lvl9pPr>
          </a:lstStyle>
          <a:p>
            <a:r>
              <a:t>xx%</a:t>
            </a:r>
          </a:p>
        </p:txBody>
      </p:sp>
      <p:sp>
        <p:nvSpPr>
          <p:cNvPr id="1131" name="Google Shape;1131;p30"/>
          <p:cNvSpPr txBox="1"/>
          <p:nvPr>
            <p:ph idx="1" type="subTitle"/>
          </p:nvPr>
        </p:nvSpPr>
        <p:spPr>
          <a:xfrm rot="237">
            <a:off x="4063800" y="3732338"/>
            <a:ext cx="4360200" cy="458100"/>
          </a:xfrm>
          <a:prstGeom prst="rect">
            <a:avLst/>
          </a:prstGeom>
          <a:noFill/>
          <a:ln>
            <a:noFill/>
          </a:ln>
        </p:spPr>
        <p:txBody>
          <a:bodyPr anchorCtr="0" anchor="t" bIns="91425" lIns="91425" spcFirstLastPara="1" rIns="91425" wrap="square" tIns="91425">
            <a:noAutofit/>
          </a:bodyPr>
          <a:lstStyle>
            <a:lvl1pPr lvl="0" rtl="0" algn="r">
              <a:lnSpc>
                <a:spcPct val="100000"/>
              </a:lnSpc>
              <a:spcBef>
                <a:spcPts val="0"/>
              </a:spcBef>
              <a:spcAft>
                <a:spcPts val="0"/>
              </a:spcAft>
              <a:buSzPts val="1400"/>
              <a:buNone/>
              <a:defRPr sz="1600"/>
            </a:lvl1pPr>
            <a:lvl2pPr lvl="1" rtl="0" algn="r">
              <a:lnSpc>
                <a:spcPct val="100000"/>
              </a:lnSpc>
              <a:spcBef>
                <a:spcPts val="0"/>
              </a:spcBef>
              <a:spcAft>
                <a:spcPts val="0"/>
              </a:spcAft>
              <a:buSzPts val="1400"/>
              <a:buNone/>
              <a:defRPr/>
            </a:lvl2pPr>
            <a:lvl3pPr lvl="2" rtl="0" algn="r">
              <a:lnSpc>
                <a:spcPct val="100000"/>
              </a:lnSpc>
              <a:spcBef>
                <a:spcPts val="0"/>
              </a:spcBef>
              <a:spcAft>
                <a:spcPts val="0"/>
              </a:spcAft>
              <a:buSzPts val="1400"/>
              <a:buNone/>
              <a:defRPr/>
            </a:lvl3pPr>
            <a:lvl4pPr lvl="3" rtl="0" algn="r">
              <a:lnSpc>
                <a:spcPct val="100000"/>
              </a:lnSpc>
              <a:spcBef>
                <a:spcPts val="0"/>
              </a:spcBef>
              <a:spcAft>
                <a:spcPts val="0"/>
              </a:spcAft>
              <a:buSzPts val="1400"/>
              <a:buNone/>
              <a:defRPr/>
            </a:lvl4pPr>
            <a:lvl5pPr lvl="4" rtl="0" algn="r">
              <a:lnSpc>
                <a:spcPct val="100000"/>
              </a:lnSpc>
              <a:spcBef>
                <a:spcPts val="0"/>
              </a:spcBef>
              <a:spcAft>
                <a:spcPts val="0"/>
              </a:spcAft>
              <a:buSzPts val="1400"/>
              <a:buNone/>
              <a:defRPr/>
            </a:lvl5pPr>
            <a:lvl6pPr lvl="5" rtl="0" algn="r">
              <a:lnSpc>
                <a:spcPct val="100000"/>
              </a:lnSpc>
              <a:spcBef>
                <a:spcPts val="0"/>
              </a:spcBef>
              <a:spcAft>
                <a:spcPts val="0"/>
              </a:spcAft>
              <a:buSzPts val="1400"/>
              <a:buNone/>
              <a:defRPr/>
            </a:lvl6pPr>
            <a:lvl7pPr lvl="6" rtl="0" algn="r">
              <a:lnSpc>
                <a:spcPct val="100000"/>
              </a:lnSpc>
              <a:spcBef>
                <a:spcPts val="0"/>
              </a:spcBef>
              <a:spcAft>
                <a:spcPts val="0"/>
              </a:spcAft>
              <a:buSzPts val="1400"/>
              <a:buNone/>
              <a:defRPr/>
            </a:lvl7pPr>
            <a:lvl8pPr lvl="7" rtl="0" algn="r">
              <a:lnSpc>
                <a:spcPct val="100000"/>
              </a:lnSpc>
              <a:spcBef>
                <a:spcPts val="0"/>
              </a:spcBef>
              <a:spcAft>
                <a:spcPts val="0"/>
              </a:spcAft>
              <a:buSzPts val="1400"/>
              <a:buNone/>
              <a:defRPr/>
            </a:lvl8pPr>
            <a:lvl9pPr lvl="8" rtl="0" algn="r">
              <a:lnSpc>
                <a:spcPct val="100000"/>
              </a:lnSpc>
              <a:spcBef>
                <a:spcPts val="0"/>
              </a:spcBef>
              <a:spcAft>
                <a:spcPts val="0"/>
              </a:spcAft>
              <a:buSzPts val="1400"/>
              <a:buNone/>
              <a:defRPr/>
            </a:lvl9pPr>
          </a:lstStyle>
          <a:p/>
        </p:txBody>
      </p:sp>
      <p:sp>
        <p:nvSpPr>
          <p:cNvPr id="1132" name="Google Shape;1132;p30"/>
          <p:cNvSpPr txBox="1"/>
          <p:nvPr>
            <p:ph idx="2" type="title"/>
          </p:nvPr>
        </p:nvSpPr>
        <p:spPr>
          <a:xfrm>
            <a:off x="4063575" y="2890375"/>
            <a:ext cx="4360200" cy="8418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r">
              <a:spcBef>
                <a:spcPts val="0"/>
              </a:spcBef>
              <a:spcAft>
                <a:spcPts val="0"/>
              </a:spcAft>
              <a:buSzPts val="3600"/>
              <a:buNone/>
              <a:defRPr sz="4300"/>
            </a:lvl1pPr>
            <a:lvl2pPr lvl="1" rtl="0" algn="r">
              <a:spcBef>
                <a:spcPts val="0"/>
              </a:spcBef>
              <a:spcAft>
                <a:spcPts val="0"/>
              </a:spcAft>
              <a:buSzPts val="3600"/>
              <a:buNone/>
              <a:defRPr sz="3600"/>
            </a:lvl2pPr>
            <a:lvl3pPr lvl="2" rtl="0" algn="r">
              <a:spcBef>
                <a:spcPts val="0"/>
              </a:spcBef>
              <a:spcAft>
                <a:spcPts val="0"/>
              </a:spcAft>
              <a:buSzPts val="3600"/>
              <a:buNone/>
              <a:defRPr sz="3600"/>
            </a:lvl3pPr>
            <a:lvl4pPr lvl="3" rtl="0" algn="r">
              <a:spcBef>
                <a:spcPts val="0"/>
              </a:spcBef>
              <a:spcAft>
                <a:spcPts val="0"/>
              </a:spcAft>
              <a:buSzPts val="3600"/>
              <a:buNone/>
              <a:defRPr sz="3600"/>
            </a:lvl4pPr>
            <a:lvl5pPr lvl="4" rtl="0" algn="r">
              <a:spcBef>
                <a:spcPts val="0"/>
              </a:spcBef>
              <a:spcAft>
                <a:spcPts val="0"/>
              </a:spcAft>
              <a:buSzPts val="3600"/>
              <a:buNone/>
              <a:defRPr sz="3600"/>
            </a:lvl5pPr>
            <a:lvl6pPr lvl="5" rtl="0" algn="r">
              <a:spcBef>
                <a:spcPts val="0"/>
              </a:spcBef>
              <a:spcAft>
                <a:spcPts val="0"/>
              </a:spcAft>
              <a:buSzPts val="3600"/>
              <a:buNone/>
              <a:defRPr sz="3600"/>
            </a:lvl6pPr>
            <a:lvl7pPr lvl="6" rtl="0" algn="r">
              <a:spcBef>
                <a:spcPts val="0"/>
              </a:spcBef>
              <a:spcAft>
                <a:spcPts val="0"/>
              </a:spcAft>
              <a:buSzPts val="3600"/>
              <a:buNone/>
              <a:defRPr sz="3600"/>
            </a:lvl7pPr>
            <a:lvl8pPr lvl="7" rtl="0" algn="r">
              <a:spcBef>
                <a:spcPts val="0"/>
              </a:spcBef>
              <a:spcAft>
                <a:spcPts val="0"/>
              </a:spcAft>
              <a:buSzPts val="3600"/>
              <a:buNone/>
              <a:defRPr sz="3600"/>
            </a:lvl8pPr>
            <a:lvl9pPr lvl="8" rtl="0" algn="r">
              <a:spcBef>
                <a:spcPts val="0"/>
              </a:spcBef>
              <a:spcAft>
                <a:spcPts val="0"/>
              </a:spcAft>
              <a:buSzPts val="3600"/>
              <a:buNone/>
              <a:defRPr sz="3600"/>
            </a:lvl9pPr>
          </a:lstStyle>
          <a:p/>
        </p:txBody>
      </p:sp>
      <p:grpSp>
        <p:nvGrpSpPr>
          <p:cNvPr id="1133" name="Google Shape;1133;p30"/>
          <p:cNvGrpSpPr/>
          <p:nvPr/>
        </p:nvGrpSpPr>
        <p:grpSpPr>
          <a:xfrm>
            <a:off x="41644" y="-9"/>
            <a:ext cx="634509" cy="634444"/>
            <a:chOff x="3248075" y="3436175"/>
            <a:chExt cx="1216700" cy="1216575"/>
          </a:xfrm>
        </p:grpSpPr>
        <p:sp>
          <p:nvSpPr>
            <p:cNvPr id="1134" name="Google Shape;1134;p30"/>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5" name="Google Shape;1135;p30"/>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6" name="Google Shape;1136;p30"/>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7" name="Google Shape;1137;p30"/>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8" name="Google Shape;1138;p30"/>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9" name="Google Shape;1139;p30"/>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0" name="Google Shape;1140;p30"/>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1" name="Google Shape;1141;p30"/>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2" name="Google Shape;1142;p30"/>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3" name="Google Shape;1143;p30"/>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4" name="Google Shape;1144;p30"/>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5" name="Google Shape;1145;p30"/>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6" name="Google Shape;1146;p30"/>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7" name="Google Shape;1147;p30"/>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8" name="Google Shape;1148;p30"/>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9" name="Google Shape;1149;p30"/>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0" name="Google Shape;1150;p30"/>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1" name="Google Shape;1151;p30"/>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2" name="Google Shape;1152;p30"/>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3" name="Google Shape;1153;p30"/>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4" name="Google Shape;1154;p30"/>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5" name="Google Shape;1155;p30"/>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6" name="Google Shape;1156;p30"/>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7" name="Google Shape;1157;p30"/>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8" name="Google Shape;1158;p30"/>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9" name="Google Shape;1159;p30"/>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0" name="Google Shape;1160;p30"/>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1" name="Google Shape;1161;p30"/>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2" name="Google Shape;1162;p30"/>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3" name="Google Shape;1163;p30"/>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4" name="Google Shape;1164;p30"/>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5" name="Google Shape;1165;p30"/>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66" name="Google Shape;1166;p30"/>
          <p:cNvGrpSpPr/>
          <p:nvPr/>
        </p:nvGrpSpPr>
        <p:grpSpPr>
          <a:xfrm>
            <a:off x="8467844" y="-9"/>
            <a:ext cx="634509" cy="634444"/>
            <a:chOff x="3248075" y="3436175"/>
            <a:chExt cx="1216700" cy="1216575"/>
          </a:xfrm>
        </p:grpSpPr>
        <p:sp>
          <p:nvSpPr>
            <p:cNvPr id="1167" name="Google Shape;1167;p30"/>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8" name="Google Shape;1168;p30"/>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9" name="Google Shape;1169;p30"/>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0" name="Google Shape;1170;p30"/>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1" name="Google Shape;1171;p30"/>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2" name="Google Shape;1172;p30"/>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3" name="Google Shape;1173;p30"/>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4" name="Google Shape;1174;p30"/>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5" name="Google Shape;1175;p30"/>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6" name="Google Shape;1176;p30"/>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7" name="Google Shape;1177;p30"/>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8" name="Google Shape;1178;p30"/>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9" name="Google Shape;1179;p30"/>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0" name="Google Shape;1180;p30"/>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1" name="Google Shape;1181;p30"/>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2" name="Google Shape;1182;p30"/>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3" name="Google Shape;1183;p30"/>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4" name="Google Shape;1184;p30"/>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5" name="Google Shape;1185;p30"/>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6" name="Google Shape;1186;p30"/>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7" name="Google Shape;1187;p30"/>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8" name="Google Shape;1188;p30"/>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9" name="Google Shape;1189;p30"/>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0" name="Google Shape;1190;p30"/>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1" name="Google Shape;1191;p30"/>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2" name="Google Shape;1192;p30"/>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3" name="Google Shape;1193;p30"/>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4" name="Google Shape;1194;p30"/>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5" name="Google Shape;1195;p30"/>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6" name="Google Shape;1196;p30"/>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7" name="Google Shape;1197;p30"/>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8" name="Google Shape;1198;p30"/>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p:cSld name="MAIN_POINT_1">
    <p:spTree>
      <p:nvGrpSpPr>
        <p:cNvPr id="1199" name="Shape 1199"/>
        <p:cNvGrpSpPr/>
        <p:nvPr/>
      </p:nvGrpSpPr>
      <p:grpSpPr>
        <a:xfrm>
          <a:off x="0" y="0"/>
          <a:ext cx="0" cy="0"/>
          <a:chOff x="0" y="0"/>
          <a:chExt cx="0" cy="0"/>
        </a:xfrm>
      </p:grpSpPr>
      <p:pic>
        <p:nvPicPr>
          <p:cNvPr id="1200" name="Google Shape;1200;p31"/>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201" name="Google Shape;1201;p31"/>
          <p:cNvSpPr txBox="1"/>
          <p:nvPr>
            <p:ph idx="1" type="subTitle"/>
          </p:nvPr>
        </p:nvSpPr>
        <p:spPr>
          <a:xfrm rot="230">
            <a:off x="3930300" y="3372150"/>
            <a:ext cx="4493700" cy="682200"/>
          </a:xfrm>
          <a:prstGeom prst="rect">
            <a:avLst/>
          </a:prstGeom>
          <a:noFill/>
          <a:ln cap="flat" cmpd="sng" w="9525">
            <a:solidFill>
              <a:schemeClr val="dk1"/>
            </a:solidFill>
            <a:prstDash val="solid"/>
            <a:round/>
            <a:headEnd len="sm" w="sm" type="none"/>
            <a:tailEnd len="sm" w="sm" type="none"/>
          </a:ln>
        </p:spPr>
        <p:txBody>
          <a:bodyPr anchorCtr="0" anchor="t" bIns="91425" lIns="91425" spcFirstLastPara="1" rIns="91425" wrap="square" tIns="91425">
            <a:noAutofit/>
          </a:bodyPr>
          <a:lstStyle>
            <a:lvl1pPr lvl="0" rtl="0" algn="r">
              <a:lnSpc>
                <a:spcPct val="100000"/>
              </a:lnSpc>
              <a:spcBef>
                <a:spcPts val="0"/>
              </a:spcBef>
              <a:spcAft>
                <a:spcPts val="0"/>
              </a:spcAft>
              <a:buSzPts val="1600"/>
              <a:buNone/>
              <a:defRPr sz="1600"/>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sp>
        <p:nvSpPr>
          <p:cNvPr id="1202" name="Google Shape;1202;p31"/>
          <p:cNvSpPr txBox="1"/>
          <p:nvPr>
            <p:ph type="title"/>
          </p:nvPr>
        </p:nvSpPr>
        <p:spPr>
          <a:xfrm>
            <a:off x="2852875" y="1222238"/>
            <a:ext cx="5571000" cy="2149800"/>
          </a:xfrm>
          <a:prstGeom prst="rect">
            <a:avLst/>
          </a:prstGeom>
        </p:spPr>
        <p:txBody>
          <a:bodyPr anchorCtr="0" anchor="b" bIns="91425" lIns="91425" spcFirstLastPara="1" rIns="91425" wrap="square" tIns="91425">
            <a:noAutofit/>
          </a:bodyPr>
          <a:lstStyle>
            <a:lvl1pPr lvl="0" rtl="0" algn="r">
              <a:spcBef>
                <a:spcPts val="0"/>
              </a:spcBef>
              <a:spcAft>
                <a:spcPts val="0"/>
              </a:spcAft>
              <a:buSzPts val="4800"/>
              <a:buNone/>
              <a:defRPr sz="12000"/>
            </a:lvl1pPr>
            <a:lvl2pPr lvl="1" rtl="0" algn="ctr">
              <a:spcBef>
                <a:spcPts val="0"/>
              </a:spcBef>
              <a:spcAft>
                <a:spcPts val="0"/>
              </a:spcAft>
              <a:buSzPts val="4800"/>
              <a:buNone/>
              <a:defRPr sz="4800"/>
            </a:lvl2pPr>
            <a:lvl3pPr lvl="2" rtl="0" algn="ctr">
              <a:spcBef>
                <a:spcPts val="0"/>
              </a:spcBef>
              <a:spcAft>
                <a:spcPts val="0"/>
              </a:spcAft>
              <a:buSzPts val="4800"/>
              <a:buNone/>
              <a:defRPr sz="4800"/>
            </a:lvl3pPr>
            <a:lvl4pPr lvl="3" rtl="0" algn="ctr">
              <a:spcBef>
                <a:spcPts val="0"/>
              </a:spcBef>
              <a:spcAft>
                <a:spcPts val="0"/>
              </a:spcAft>
              <a:buSzPts val="4800"/>
              <a:buNone/>
              <a:defRPr sz="4800"/>
            </a:lvl4pPr>
            <a:lvl5pPr lvl="4" rtl="0" algn="ctr">
              <a:spcBef>
                <a:spcPts val="0"/>
              </a:spcBef>
              <a:spcAft>
                <a:spcPts val="0"/>
              </a:spcAft>
              <a:buSzPts val="4800"/>
              <a:buNone/>
              <a:defRPr sz="4800"/>
            </a:lvl5pPr>
            <a:lvl6pPr lvl="5" rtl="0" algn="ctr">
              <a:spcBef>
                <a:spcPts val="0"/>
              </a:spcBef>
              <a:spcAft>
                <a:spcPts val="0"/>
              </a:spcAft>
              <a:buSzPts val="4800"/>
              <a:buNone/>
              <a:defRPr sz="4800"/>
            </a:lvl6pPr>
            <a:lvl7pPr lvl="6" rtl="0" algn="ctr">
              <a:spcBef>
                <a:spcPts val="0"/>
              </a:spcBef>
              <a:spcAft>
                <a:spcPts val="0"/>
              </a:spcAft>
              <a:buSzPts val="4800"/>
              <a:buNone/>
              <a:defRPr sz="4800"/>
            </a:lvl7pPr>
            <a:lvl8pPr lvl="7" rtl="0" algn="ctr">
              <a:spcBef>
                <a:spcPts val="0"/>
              </a:spcBef>
              <a:spcAft>
                <a:spcPts val="0"/>
              </a:spcAft>
              <a:buSzPts val="4800"/>
              <a:buNone/>
              <a:defRPr sz="4800"/>
            </a:lvl8pPr>
            <a:lvl9pPr lvl="8" rtl="0" algn="ctr">
              <a:spcBef>
                <a:spcPts val="0"/>
              </a:spcBef>
              <a:spcAft>
                <a:spcPts val="0"/>
              </a:spcAft>
              <a:buSzPts val="4800"/>
              <a:buNone/>
              <a:defRPr sz="4800"/>
            </a:lvl9pPr>
          </a:lstStyle>
          <a:p/>
        </p:txBody>
      </p:sp>
      <p:grpSp>
        <p:nvGrpSpPr>
          <p:cNvPr id="1203" name="Google Shape;1203;p31"/>
          <p:cNvGrpSpPr/>
          <p:nvPr/>
        </p:nvGrpSpPr>
        <p:grpSpPr>
          <a:xfrm>
            <a:off x="40585" y="0"/>
            <a:ext cx="606282" cy="606219"/>
            <a:chOff x="3248075" y="3436175"/>
            <a:chExt cx="1216700" cy="1216575"/>
          </a:xfrm>
        </p:grpSpPr>
        <p:sp>
          <p:nvSpPr>
            <p:cNvPr id="1204" name="Google Shape;1204;p31"/>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5" name="Google Shape;1205;p31"/>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6" name="Google Shape;1206;p31"/>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7" name="Google Shape;1207;p31"/>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8" name="Google Shape;1208;p31"/>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9" name="Google Shape;1209;p31"/>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0" name="Google Shape;1210;p31"/>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1" name="Google Shape;1211;p31"/>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2" name="Google Shape;1212;p31"/>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3" name="Google Shape;1213;p31"/>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4" name="Google Shape;1214;p31"/>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5" name="Google Shape;1215;p31"/>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6" name="Google Shape;1216;p31"/>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7" name="Google Shape;1217;p31"/>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8" name="Google Shape;1218;p31"/>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9" name="Google Shape;1219;p31"/>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0" name="Google Shape;1220;p31"/>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1" name="Google Shape;1221;p31"/>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2" name="Google Shape;1222;p31"/>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3" name="Google Shape;1223;p31"/>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4" name="Google Shape;1224;p31"/>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5" name="Google Shape;1225;p31"/>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6" name="Google Shape;1226;p31"/>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7" name="Google Shape;1227;p31"/>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8" name="Google Shape;1228;p31"/>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9" name="Google Shape;1229;p31"/>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0" name="Google Shape;1230;p31"/>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1" name="Google Shape;1231;p31"/>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2" name="Google Shape;1232;p31"/>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3" name="Google Shape;1233;p31"/>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4" name="Google Shape;1234;p31"/>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5" name="Google Shape;1235;p31"/>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36" name="Google Shape;1236;p31"/>
          <p:cNvGrpSpPr/>
          <p:nvPr/>
        </p:nvGrpSpPr>
        <p:grpSpPr>
          <a:xfrm>
            <a:off x="40585" y="4473525"/>
            <a:ext cx="606282" cy="606219"/>
            <a:chOff x="3248075" y="3436175"/>
            <a:chExt cx="1216700" cy="1216575"/>
          </a:xfrm>
        </p:grpSpPr>
        <p:sp>
          <p:nvSpPr>
            <p:cNvPr id="1237" name="Google Shape;1237;p31"/>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8" name="Google Shape;1238;p31"/>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9" name="Google Shape;1239;p31"/>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0" name="Google Shape;1240;p31"/>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1" name="Google Shape;1241;p31"/>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2" name="Google Shape;1242;p31"/>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3" name="Google Shape;1243;p31"/>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4" name="Google Shape;1244;p31"/>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5" name="Google Shape;1245;p31"/>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6" name="Google Shape;1246;p31"/>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7" name="Google Shape;1247;p31"/>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8" name="Google Shape;1248;p31"/>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9" name="Google Shape;1249;p31"/>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0" name="Google Shape;1250;p31"/>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1" name="Google Shape;1251;p31"/>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2" name="Google Shape;1252;p31"/>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3" name="Google Shape;1253;p31"/>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4" name="Google Shape;1254;p31"/>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5" name="Google Shape;1255;p31"/>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6" name="Google Shape;1256;p31"/>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7" name="Google Shape;1257;p31"/>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8" name="Google Shape;1258;p31"/>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9" name="Google Shape;1259;p31"/>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0" name="Google Shape;1260;p31"/>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1" name="Google Shape;1261;p31"/>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2" name="Google Shape;1262;p31"/>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3" name="Google Shape;1263;p31"/>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4" name="Google Shape;1264;p31"/>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5" name="Google Shape;1265;p31"/>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6" name="Google Shape;1266;p31"/>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7" name="Google Shape;1267;p31"/>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8" name="Google Shape;1268;p31"/>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69" name="Google Shape;1269;p31"/>
          <p:cNvGrpSpPr/>
          <p:nvPr/>
        </p:nvGrpSpPr>
        <p:grpSpPr>
          <a:xfrm>
            <a:off x="8491310" y="31875"/>
            <a:ext cx="606282" cy="606219"/>
            <a:chOff x="3248075" y="3436175"/>
            <a:chExt cx="1216700" cy="1216575"/>
          </a:xfrm>
        </p:grpSpPr>
        <p:sp>
          <p:nvSpPr>
            <p:cNvPr id="1270" name="Google Shape;1270;p31"/>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1" name="Google Shape;1271;p31"/>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2" name="Google Shape;1272;p31"/>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3" name="Google Shape;1273;p31"/>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4" name="Google Shape;1274;p31"/>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5" name="Google Shape;1275;p31"/>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6" name="Google Shape;1276;p31"/>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7" name="Google Shape;1277;p31"/>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8" name="Google Shape;1278;p31"/>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9" name="Google Shape;1279;p31"/>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0" name="Google Shape;1280;p31"/>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1" name="Google Shape;1281;p31"/>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2" name="Google Shape;1282;p31"/>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3" name="Google Shape;1283;p31"/>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4" name="Google Shape;1284;p31"/>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5" name="Google Shape;1285;p31"/>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6" name="Google Shape;1286;p31"/>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7" name="Google Shape;1287;p31"/>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8" name="Google Shape;1288;p31"/>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9" name="Google Shape;1289;p31"/>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0" name="Google Shape;1290;p31"/>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1" name="Google Shape;1291;p31"/>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2" name="Google Shape;1292;p31"/>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3" name="Google Shape;1293;p31"/>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4" name="Google Shape;1294;p31"/>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5" name="Google Shape;1295;p31"/>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6" name="Google Shape;1296;p31"/>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7" name="Google Shape;1297;p31"/>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8" name="Google Shape;1298;p31"/>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9" name="Google Shape;1299;p31"/>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0" name="Google Shape;1300;p31"/>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1" name="Google Shape;1301;p31"/>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02" name="Google Shape;1302;p31"/>
          <p:cNvGrpSpPr/>
          <p:nvPr/>
        </p:nvGrpSpPr>
        <p:grpSpPr>
          <a:xfrm>
            <a:off x="8491310" y="4505400"/>
            <a:ext cx="606282" cy="606219"/>
            <a:chOff x="3248075" y="3436175"/>
            <a:chExt cx="1216700" cy="1216575"/>
          </a:xfrm>
        </p:grpSpPr>
        <p:sp>
          <p:nvSpPr>
            <p:cNvPr id="1303" name="Google Shape;1303;p31"/>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4" name="Google Shape;1304;p31"/>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5" name="Google Shape;1305;p31"/>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6" name="Google Shape;1306;p31"/>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7" name="Google Shape;1307;p31"/>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8" name="Google Shape;1308;p31"/>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9" name="Google Shape;1309;p31"/>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0" name="Google Shape;1310;p31"/>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1" name="Google Shape;1311;p31"/>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2" name="Google Shape;1312;p31"/>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3" name="Google Shape;1313;p31"/>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4" name="Google Shape;1314;p31"/>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5" name="Google Shape;1315;p31"/>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6" name="Google Shape;1316;p31"/>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7" name="Google Shape;1317;p31"/>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8" name="Google Shape;1318;p31"/>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9" name="Google Shape;1319;p31"/>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0" name="Google Shape;1320;p31"/>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1" name="Google Shape;1321;p31"/>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2" name="Google Shape;1322;p31"/>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3" name="Google Shape;1323;p31"/>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4" name="Google Shape;1324;p31"/>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5" name="Google Shape;1325;p31"/>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6" name="Google Shape;1326;p31"/>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7" name="Google Shape;1327;p31"/>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8" name="Google Shape;1328;p31"/>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9" name="Google Shape;1329;p31"/>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0" name="Google Shape;1330;p31"/>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1" name="Google Shape;1331;p31"/>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2" name="Google Shape;1332;p31"/>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3" name="Google Shape;1333;p31"/>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4" name="Google Shape;1334;p31"/>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35" name="Google Shape;1335;p31"/>
          <p:cNvSpPr/>
          <p:nvPr/>
        </p:nvSpPr>
        <p:spPr>
          <a:xfrm rot="-1214853">
            <a:off x="5601814" y="94913"/>
            <a:ext cx="710825" cy="911462"/>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1">
  <p:cSld name="BLANK_1_2">
    <p:spTree>
      <p:nvGrpSpPr>
        <p:cNvPr id="1336" name="Shape 1336"/>
        <p:cNvGrpSpPr/>
        <p:nvPr/>
      </p:nvGrpSpPr>
      <p:grpSpPr>
        <a:xfrm>
          <a:off x="0" y="0"/>
          <a:ext cx="0" cy="0"/>
          <a:chOff x="0" y="0"/>
          <a:chExt cx="0" cy="0"/>
        </a:xfrm>
      </p:grpSpPr>
      <p:pic>
        <p:nvPicPr>
          <p:cNvPr id="1337" name="Google Shape;1337;p32"/>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338" name="Google Shape;1338;p32"/>
          <p:cNvSpPr txBox="1"/>
          <p:nvPr>
            <p:ph idx="1" type="subTitle"/>
          </p:nvPr>
        </p:nvSpPr>
        <p:spPr>
          <a:xfrm>
            <a:off x="720000" y="2494825"/>
            <a:ext cx="4005000" cy="7977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1400"/>
              <a:buNone/>
              <a:defRPr sz="14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1339" name="Google Shape;1339;p32"/>
          <p:cNvSpPr txBox="1"/>
          <p:nvPr>
            <p:ph type="title"/>
          </p:nvPr>
        </p:nvSpPr>
        <p:spPr>
          <a:xfrm>
            <a:off x="720000" y="1850950"/>
            <a:ext cx="4005000" cy="643800"/>
          </a:xfrm>
          <a:prstGeom prst="rect">
            <a:avLst/>
          </a:prstGeom>
        </p:spPr>
        <p:txBody>
          <a:bodyPr anchorCtr="0" anchor="b" bIns="91425" lIns="91425" spcFirstLastPara="1" rIns="91425" wrap="square" tIns="91425">
            <a:noAutofit/>
          </a:bodyPr>
          <a:lstStyle>
            <a:lvl1pPr lvl="0" rtl="0" algn="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1340" name="Google Shape;1340;p32"/>
          <p:cNvGrpSpPr/>
          <p:nvPr/>
        </p:nvGrpSpPr>
        <p:grpSpPr>
          <a:xfrm>
            <a:off x="40585" y="0"/>
            <a:ext cx="606282" cy="606219"/>
            <a:chOff x="3248075" y="3436175"/>
            <a:chExt cx="1216700" cy="1216575"/>
          </a:xfrm>
        </p:grpSpPr>
        <p:sp>
          <p:nvSpPr>
            <p:cNvPr id="1341" name="Google Shape;1341;p32"/>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2" name="Google Shape;1342;p32"/>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3" name="Google Shape;1343;p32"/>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4" name="Google Shape;1344;p32"/>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5" name="Google Shape;1345;p32"/>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6" name="Google Shape;1346;p32"/>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7" name="Google Shape;1347;p32"/>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8" name="Google Shape;1348;p32"/>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9" name="Google Shape;1349;p32"/>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0" name="Google Shape;1350;p32"/>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1" name="Google Shape;1351;p32"/>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2" name="Google Shape;1352;p32"/>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3" name="Google Shape;1353;p32"/>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4" name="Google Shape;1354;p32"/>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5" name="Google Shape;1355;p32"/>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6" name="Google Shape;1356;p32"/>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7" name="Google Shape;1357;p32"/>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8" name="Google Shape;1358;p32"/>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9" name="Google Shape;1359;p32"/>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0" name="Google Shape;1360;p32"/>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1" name="Google Shape;1361;p32"/>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2" name="Google Shape;1362;p32"/>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3" name="Google Shape;1363;p32"/>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4" name="Google Shape;1364;p32"/>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5" name="Google Shape;1365;p32"/>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6" name="Google Shape;1366;p32"/>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7" name="Google Shape;1367;p32"/>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8" name="Google Shape;1368;p32"/>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9" name="Google Shape;1369;p32"/>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0" name="Google Shape;1370;p32"/>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1" name="Google Shape;1371;p32"/>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2" name="Google Shape;1372;p32"/>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73" name="Google Shape;1373;p32"/>
          <p:cNvGrpSpPr/>
          <p:nvPr/>
        </p:nvGrpSpPr>
        <p:grpSpPr>
          <a:xfrm>
            <a:off x="40585" y="4473525"/>
            <a:ext cx="606282" cy="606219"/>
            <a:chOff x="3248075" y="3436175"/>
            <a:chExt cx="1216700" cy="1216575"/>
          </a:xfrm>
        </p:grpSpPr>
        <p:sp>
          <p:nvSpPr>
            <p:cNvPr id="1374" name="Google Shape;1374;p32"/>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5" name="Google Shape;1375;p32"/>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6" name="Google Shape;1376;p32"/>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7" name="Google Shape;1377;p32"/>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8" name="Google Shape;1378;p32"/>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9" name="Google Shape;1379;p32"/>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0" name="Google Shape;1380;p32"/>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1" name="Google Shape;1381;p32"/>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2" name="Google Shape;1382;p32"/>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3" name="Google Shape;1383;p32"/>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4" name="Google Shape;1384;p32"/>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5" name="Google Shape;1385;p32"/>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6" name="Google Shape;1386;p32"/>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7" name="Google Shape;1387;p32"/>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8" name="Google Shape;1388;p32"/>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9" name="Google Shape;1389;p32"/>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0" name="Google Shape;1390;p32"/>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1" name="Google Shape;1391;p32"/>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2" name="Google Shape;1392;p32"/>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3" name="Google Shape;1393;p32"/>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4" name="Google Shape;1394;p32"/>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5" name="Google Shape;1395;p32"/>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6" name="Google Shape;1396;p32"/>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7" name="Google Shape;1397;p32"/>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8" name="Google Shape;1398;p32"/>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9" name="Google Shape;1399;p32"/>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0" name="Google Shape;1400;p32"/>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1" name="Google Shape;1401;p32"/>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2" name="Google Shape;1402;p32"/>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3" name="Google Shape;1403;p32"/>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4" name="Google Shape;1404;p32"/>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5" name="Google Shape;1405;p32"/>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06" name="Google Shape;1406;p32"/>
          <p:cNvGrpSpPr/>
          <p:nvPr/>
        </p:nvGrpSpPr>
        <p:grpSpPr>
          <a:xfrm>
            <a:off x="8491310" y="4505400"/>
            <a:ext cx="606282" cy="606219"/>
            <a:chOff x="3248075" y="3436175"/>
            <a:chExt cx="1216700" cy="1216575"/>
          </a:xfrm>
        </p:grpSpPr>
        <p:sp>
          <p:nvSpPr>
            <p:cNvPr id="1407" name="Google Shape;1407;p32"/>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8" name="Google Shape;1408;p32"/>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9" name="Google Shape;1409;p32"/>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0" name="Google Shape;1410;p32"/>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1" name="Google Shape;1411;p32"/>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2" name="Google Shape;1412;p32"/>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3" name="Google Shape;1413;p32"/>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4" name="Google Shape;1414;p32"/>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5" name="Google Shape;1415;p32"/>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6" name="Google Shape;1416;p32"/>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7" name="Google Shape;1417;p32"/>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8" name="Google Shape;1418;p32"/>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9" name="Google Shape;1419;p32"/>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0" name="Google Shape;1420;p32"/>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1" name="Google Shape;1421;p32"/>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2" name="Google Shape;1422;p32"/>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3" name="Google Shape;1423;p32"/>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4" name="Google Shape;1424;p32"/>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5" name="Google Shape;1425;p32"/>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6" name="Google Shape;1426;p32"/>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7" name="Google Shape;1427;p32"/>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8" name="Google Shape;1428;p32"/>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9" name="Google Shape;1429;p32"/>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0" name="Google Shape;1430;p32"/>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1" name="Google Shape;1431;p32"/>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2" name="Google Shape;1432;p32"/>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3" name="Google Shape;1433;p32"/>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4" name="Google Shape;1434;p32"/>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5" name="Google Shape;1435;p32"/>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6" name="Google Shape;1436;p32"/>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7" name="Google Shape;1437;p32"/>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8" name="Google Shape;1438;p32"/>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39" name="Google Shape;1439;p32"/>
          <p:cNvGrpSpPr/>
          <p:nvPr/>
        </p:nvGrpSpPr>
        <p:grpSpPr>
          <a:xfrm>
            <a:off x="8491310" y="31875"/>
            <a:ext cx="606282" cy="606219"/>
            <a:chOff x="3248075" y="3436175"/>
            <a:chExt cx="1216700" cy="1216575"/>
          </a:xfrm>
        </p:grpSpPr>
        <p:sp>
          <p:nvSpPr>
            <p:cNvPr id="1440" name="Google Shape;1440;p32"/>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1" name="Google Shape;1441;p32"/>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2" name="Google Shape;1442;p32"/>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3" name="Google Shape;1443;p32"/>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4" name="Google Shape;1444;p32"/>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5" name="Google Shape;1445;p32"/>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6" name="Google Shape;1446;p32"/>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7" name="Google Shape;1447;p32"/>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8" name="Google Shape;1448;p32"/>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9" name="Google Shape;1449;p32"/>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0" name="Google Shape;1450;p32"/>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1" name="Google Shape;1451;p32"/>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2" name="Google Shape;1452;p32"/>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3" name="Google Shape;1453;p32"/>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4" name="Google Shape;1454;p32"/>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5" name="Google Shape;1455;p32"/>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6" name="Google Shape;1456;p32"/>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7" name="Google Shape;1457;p32"/>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8" name="Google Shape;1458;p32"/>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9" name="Google Shape;1459;p32"/>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0" name="Google Shape;1460;p32"/>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1" name="Google Shape;1461;p32"/>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2" name="Google Shape;1462;p32"/>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3" name="Google Shape;1463;p32"/>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4" name="Google Shape;1464;p32"/>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5" name="Google Shape;1465;p32"/>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6" name="Google Shape;1466;p32"/>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7" name="Google Shape;1467;p32"/>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8" name="Google Shape;1468;p32"/>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9" name="Google Shape;1469;p32"/>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0" name="Google Shape;1470;p32"/>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1" name="Google Shape;1471;p32"/>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2">
  <p:cSld name="BLANK_1_2_2">
    <p:spTree>
      <p:nvGrpSpPr>
        <p:cNvPr id="1472" name="Shape 1472"/>
        <p:cNvGrpSpPr/>
        <p:nvPr/>
      </p:nvGrpSpPr>
      <p:grpSpPr>
        <a:xfrm>
          <a:off x="0" y="0"/>
          <a:ext cx="0" cy="0"/>
          <a:chOff x="0" y="0"/>
          <a:chExt cx="0" cy="0"/>
        </a:xfrm>
      </p:grpSpPr>
      <p:pic>
        <p:nvPicPr>
          <p:cNvPr id="1473" name="Google Shape;1473;p33"/>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474" name="Google Shape;1474;p33"/>
          <p:cNvSpPr txBox="1"/>
          <p:nvPr>
            <p:ph idx="1" type="subTitle"/>
          </p:nvPr>
        </p:nvSpPr>
        <p:spPr>
          <a:xfrm>
            <a:off x="4488875" y="2508150"/>
            <a:ext cx="3935100" cy="8238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r">
              <a:lnSpc>
                <a:spcPct val="100000"/>
              </a:lnSpc>
              <a:spcBef>
                <a:spcPts val="0"/>
              </a:spcBef>
              <a:spcAft>
                <a:spcPts val="0"/>
              </a:spcAft>
              <a:buSzPts val="1400"/>
              <a:buNone/>
              <a:defRPr/>
            </a:lvl2pPr>
            <a:lvl3pPr lvl="2" rtl="0" algn="r">
              <a:lnSpc>
                <a:spcPct val="100000"/>
              </a:lnSpc>
              <a:spcBef>
                <a:spcPts val="0"/>
              </a:spcBef>
              <a:spcAft>
                <a:spcPts val="0"/>
              </a:spcAft>
              <a:buSzPts val="1400"/>
              <a:buNone/>
              <a:defRPr/>
            </a:lvl3pPr>
            <a:lvl4pPr lvl="3" rtl="0" algn="r">
              <a:lnSpc>
                <a:spcPct val="100000"/>
              </a:lnSpc>
              <a:spcBef>
                <a:spcPts val="0"/>
              </a:spcBef>
              <a:spcAft>
                <a:spcPts val="0"/>
              </a:spcAft>
              <a:buSzPts val="1400"/>
              <a:buNone/>
              <a:defRPr/>
            </a:lvl4pPr>
            <a:lvl5pPr lvl="4" rtl="0" algn="r">
              <a:lnSpc>
                <a:spcPct val="100000"/>
              </a:lnSpc>
              <a:spcBef>
                <a:spcPts val="0"/>
              </a:spcBef>
              <a:spcAft>
                <a:spcPts val="0"/>
              </a:spcAft>
              <a:buSzPts val="1400"/>
              <a:buNone/>
              <a:defRPr/>
            </a:lvl5pPr>
            <a:lvl6pPr lvl="5" rtl="0" algn="r">
              <a:lnSpc>
                <a:spcPct val="100000"/>
              </a:lnSpc>
              <a:spcBef>
                <a:spcPts val="0"/>
              </a:spcBef>
              <a:spcAft>
                <a:spcPts val="0"/>
              </a:spcAft>
              <a:buSzPts val="1400"/>
              <a:buNone/>
              <a:defRPr/>
            </a:lvl6pPr>
            <a:lvl7pPr lvl="6" rtl="0" algn="r">
              <a:lnSpc>
                <a:spcPct val="100000"/>
              </a:lnSpc>
              <a:spcBef>
                <a:spcPts val="0"/>
              </a:spcBef>
              <a:spcAft>
                <a:spcPts val="0"/>
              </a:spcAft>
              <a:buSzPts val="1400"/>
              <a:buNone/>
              <a:defRPr/>
            </a:lvl7pPr>
            <a:lvl8pPr lvl="7" rtl="0" algn="r">
              <a:lnSpc>
                <a:spcPct val="100000"/>
              </a:lnSpc>
              <a:spcBef>
                <a:spcPts val="0"/>
              </a:spcBef>
              <a:spcAft>
                <a:spcPts val="0"/>
              </a:spcAft>
              <a:buSzPts val="1400"/>
              <a:buNone/>
              <a:defRPr/>
            </a:lvl8pPr>
            <a:lvl9pPr lvl="8" rtl="0" algn="r">
              <a:lnSpc>
                <a:spcPct val="100000"/>
              </a:lnSpc>
              <a:spcBef>
                <a:spcPts val="0"/>
              </a:spcBef>
              <a:spcAft>
                <a:spcPts val="0"/>
              </a:spcAft>
              <a:buSzPts val="1400"/>
              <a:buNone/>
              <a:defRPr/>
            </a:lvl9pPr>
          </a:lstStyle>
          <a:p/>
        </p:txBody>
      </p:sp>
      <p:sp>
        <p:nvSpPr>
          <p:cNvPr id="1475" name="Google Shape;1475;p33"/>
          <p:cNvSpPr txBox="1"/>
          <p:nvPr>
            <p:ph type="title"/>
          </p:nvPr>
        </p:nvSpPr>
        <p:spPr>
          <a:xfrm>
            <a:off x="4488875" y="1837975"/>
            <a:ext cx="3935100" cy="670200"/>
          </a:xfrm>
          <a:prstGeom prst="rect">
            <a:avLst/>
          </a:prstGeom>
        </p:spPr>
        <p:txBody>
          <a:bodyPr anchorCtr="0" anchor="b" bIns="91425" lIns="91425" spcFirstLastPara="1" rIns="91425" wrap="square" tIns="91425">
            <a:noAutofit/>
          </a:bodyPr>
          <a:lstStyle>
            <a:lvl1pPr lvl="0" rtl="0">
              <a:spcBef>
                <a:spcPts val="0"/>
              </a:spcBef>
              <a:spcAft>
                <a:spcPts val="0"/>
              </a:spcAft>
              <a:buSzPts val="3000"/>
              <a:buNone/>
              <a:defRPr/>
            </a:lvl1pPr>
            <a:lvl2pPr lvl="1" rtl="0" algn="r">
              <a:spcBef>
                <a:spcPts val="0"/>
              </a:spcBef>
              <a:spcAft>
                <a:spcPts val="0"/>
              </a:spcAft>
              <a:buSzPts val="3000"/>
              <a:buNone/>
              <a:defRPr/>
            </a:lvl2pPr>
            <a:lvl3pPr lvl="2" rtl="0" algn="r">
              <a:spcBef>
                <a:spcPts val="0"/>
              </a:spcBef>
              <a:spcAft>
                <a:spcPts val="0"/>
              </a:spcAft>
              <a:buSzPts val="3000"/>
              <a:buNone/>
              <a:defRPr/>
            </a:lvl3pPr>
            <a:lvl4pPr lvl="3" rtl="0" algn="r">
              <a:spcBef>
                <a:spcPts val="0"/>
              </a:spcBef>
              <a:spcAft>
                <a:spcPts val="0"/>
              </a:spcAft>
              <a:buSzPts val="3000"/>
              <a:buNone/>
              <a:defRPr/>
            </a:lvl4pPr>
            <a:lvl5pPr lvl="4" rtl="0" algn="r">
              <a:spcBef>
                <a:spcPts val="0"/>
              </a:spcBef>
              <a:spcAft>
                <a:spcPts val="0"/>
              </a:spcAft>
              <a:buSzPts val="3000"/>
              <a:buNone/>
              <a:defRPr/>
            </a:lvl5pPr>
            <a:lvl6pPr lvl="5" rtl="0" algn="r">
              <a:spcBef>
                <a:spcPts val="0"/>
              </a:spcBef>
              <a:spcAft>
                <a:spcPts val="0"/>
              </a:spcAft>
              <a:buSzPts val="3000"/>
              <a:buNone/>
              <a:defRPr/>
            </a:lvl6pPr>
            <a:lvl7pPr lvl="6" rtl="0" algn="r">
              <a:spcBef>
                <a:spcPts val="0"/>
              </a:spcBef>
              <a:spcAft>
                <a:spcPts val="0"/>
              </a:spcAft>
              <a:buSzPts val="3000"/>
              <a:buNone/>
              <a:defRPr/>
            </a:lvl7pPr>
            <a:lvl8pPr lvl="7" rtl="0" algn="r">
              <a:spcBef>
                <a:spcPts val="0"/>
              </a:spcBef>
              <a:spcAft>
                <a:spcPts val="0"/>
              </a:spcAft>
              <a:buSzPts val="3000"/>
              <a:buNone/>
              <a:defRPr/>
            </a:lvl8pPr>
            <a:lvl9pPr lvl="8" rtl="0" algn="r">
              <a:spcBef>
                <a:spcPts val="0"/>
              </a:spcBef>
              <a:spcAft>
                <a:spcPts val="0"/>
              </a:spcAft>
              <a:buSzPts val="3000"/>
              <a:buNone/>
              <a:defRPr/>
            </a:lvl9pPr>
          </a:lstStyle>
          <a:p/>
        </p:txBody>
      </p:sp>
      <p:grpSp>
        <p:nvGrpSpPr>
          <p:cNvPr id="1476" name="Google Shape;1476;p33"/>
          <p:cNvGrpSpPr/>
          <p:nvPr/>
        </p:nvGrpSpPr>
        <p:grpSpPr>
          <a:xfrm>
            <a:off x="8503088" y="4491970"/>
            <a:ext cx="530584" cy="530573"/>
            <a:chOff x="1770475" y="3453900"/>
            <a:chExt cx="1181175" cy="1181150"/>
          </a:xfrm>
        </p:grpSpPr>
        <p:sp>
          <p:nvSpPr>
            <p:cNvPr id="1477" name="Google Shape;1477;p33"/>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8" name="Google Shape;1478;p33"/>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9" name="Google Shape;1479;p33"/>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0" name="Google Shape;1480;p33"/>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1" name="Google Shape;1481;p33"/>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2" name="Google Shape;1482;p33"/>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3" name="Google Shape;1483;p33"/>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4" name="Google Shape;1484;p33"/>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5" name="Google Shape;1485;p33"/>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6" name="Google Shape;1486;p33"/>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7" name="Google Shape;1487;p33"/>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8" name="Google Shape;1488;p33"/>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9" name="Google Shape;1489;p33"/>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0" name="Google Shape;1490;p33"/>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1" name="Google Shape;1491;p33"/>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2" name="Google Shape;1492;p33"/>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3" name="Google Shape;1493;p33"/>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4" name="Google Shape;1494;p33"/>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5" name="Google Shape;1495;p33"/>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6" name="Google Shape;1496;p33"/>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7" name="Google Shape;1497;p33"/>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8" name="Google Shape;1498;p33"/>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9" name="Google Shape;1499;p33"/>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0" name="Google Shape;1500;p33"/>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1" name="Google Shape;1501;p33"/>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2" name="Google Shape;1502;p33"/>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3" name="Google Shape;1503;p33"/>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4" name="Google Shape;1504;p33"/>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5" name="Google Shape;1505;p33"/>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6" name="Google Shape;1506;p33"/>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7" name="Google Shape;1507;p33"/>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8" name="Google Shape;1508;p33"/>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09" name="Google Shape;1509;p33"/>
          <p:cNvGrpSpPr/>
          <p:nvPr/>
        </p:nvGrpSpPr>
        <p:grpSpPr>
          <a:xfrm>
            <a:off x="104438" y="4491970"/>
            <a:ext cx="530584" cy="530573"/>
            <a:chOff x="1770475" y="3453900"/>
            <a:chExt cx="1181175" cy="1181150"/>
          </a:xfrm>
        </p:grpSpPr>
        <p:sp>
          <p:nvSpPr>
            <p:cNvPr id="1510" name="Google Shape;1510;p33"/>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1" name="Google Shape;1511;p33"/>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2" name="Google Shape;1512;p33"/>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3" name="Google Shape;1513;p33"/>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4" name="Google Shape;1514;p33"/>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5" name="Google Shape;1515;p33"/>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6" name="Google Shape;1516;p33"/>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7" name="Google Shape;1517;p33"/>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8" name="Google Shape;1518;p33"/>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9" name="Google Shape;1519;p33"/>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0" name="Google Shape;1520;p33"/>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1" name="Google Shape;1521;p33"/>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2" name="Google Shape;1522;p33"/>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3" name="Google Shape;1523;p33"/>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4" name="Google Shape;1524;p33"/>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5" name="Google Shape;1525;p33"/>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6" name="Google Shape;1526;p33"/>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7" name="Google Shape;1527;p33"/>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8" name="Google Shape;1528;p33"/>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9" name="Google Shape;1529;p33"/>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0" name="Google Shape;1530;p33"/>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1" name="Google Shape;1531;p33"/>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2" name="Google Shape;1532;p33"/>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3" name="Google Shape;1533;p33"/>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4" name="Google Shape;1534;p33"/>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5" name="Google Shape;1535;p33"/>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6" name="Google Shape;1536;p33"/>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7" name="Google Shape;1537;p33"/>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8" name="Google Shape;1538;p33"/>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9" name="Google Shape;1539;p33"/>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0" name="Google Shape;1540;p33"/>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1" name="Google Shape;1541;p33"/>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42" name="Google Shape;1542;p33"/>
          <p:cNvGrpSpPr/>
          <p:nvPr/>
        </p:nvGrpSpPr>
        <p:grpSpPr>
          <a:xfrm>
            <a:off x="8503088" y="70670"/>
            <a:ext cx="530584" cy="530573"/>
            <a:chOff x="1770475" y="3453900"/>
            <a:chExt cx="1181175" cy="1181150"/>
          </a:xfrm>
        </p:grpSpPr>
        <p:sp>
          <p:nvSpPr>
            <p:cNvPr id="1543" name="Google Shape;1543;p33"/>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4" name="Google Shape;1544;p33"/>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5" name="Google Shape;1545;p33"/>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6" name="Google Shape;1546;p33"/>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7" name="Google Shape;1547;p33"/>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8" name="Google Shape;1548;p33"/>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9" name="Google Shape;1549;p33"/>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0" name="Google Shape;1550;p33"/>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1" name="Google Shape;1551;p33"/>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2" name="Google Shape;1552;p33"/>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3" name="Google Shape;1553;p33"/>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4" name="Google Shape;1554;p33"/>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5" name="Google Shape;1555;p33"/>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6" name="Google Shape;1556;p33"/>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7" name="Google Shape;1557;p33"/>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8" name="Google Shape;1558;p33"/>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9" name="Google Shape;1559;p33"/>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0" name="Google Shape;1560;p33"/>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1" name="Google Shape;1561;p33"/>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2" name="Google Shape;1562;p33"/>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3" name="Google Shape;1563;p33"/>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4" name="Google Shape;1564;p33"/>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5" name="Google Shape;1565;p33"/>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6" name="Google Shape;1566;p33"/>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7" name="Google Shape;1567;p33"/>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8" name="Google Shape;1568;p33"/>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9" name="Google Shape;1569;p33"/>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0" name="Google Shape;1570;p33"/>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1" name="Google Shape;1571;p33"/>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2" name="Google Shape;1572;p33"/>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3" name="Google Shape;1573;p33"/>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4" name="Google Shape;1574;p33"/>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75" name="Google Shape;1575;p33"/>
          <p:cNvGrpSpPr/>
          <p:nvPr/>
        </p:nvGrpSpPr>
        <p:grpSpPr>
          <a:xfrm>
            <a:off x="104438" y="70670"/>
            <a:ext cx="530584" cy="530573"/>
            <a:chOff x="1770475" y="3453900"/>
            <a:chExt cx="1181175" cy="1181150"/>
          </a:xfrm>
        </p:grpSpPr>
        <p:sp>
          <p:nvSpPr>
            <p:cNvPr id="1576" name="Google Shape;1576;p33"/>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7" name="Google Shape;1577;p33"/>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8" name="Google Shape;1578;p33"/>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9" name="Google Shape;1579;p33"/>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0" name="Google Shape;1580;p33"/>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1" name="Google Shape;1581;p33"/>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2" name="Google Shape;1582;p33"/>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3" name="Google Shape;1583;p33"/>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4" name="Google Shape;1584;p33"/>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5" name="Google Shape;1585;p33"/>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6" name="Google Shape;1586;p33"/>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7" name="Google Shape;1587;p33"/>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8" name="Google Shape;1588;p33"/>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9" name="Google Shape;1589;p33"/>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0" name="Google Shape;1590;p33"/>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1" name="Google Shape;1591;p33"/>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2" name="Google Shape;1592;p33"/>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3" name="Google Shape;1593;p33"/>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4" name="Google Shape;1594;p33"/>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5" name="Google Shape;1595;p33"/>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6" name="Google Shape;1596;p33"/>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7" name="Google Shape;1597;p33"/>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8" name="Google Shape;1598;p33"/>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9" name="Google Shape;1599;p33"/>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0" name="Google Shape;1600;p33"/>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1" name="Google Shape;1601;p33"/>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2" name="Google Shape;1602;p33"/>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3" name="Google Shape;1603;p33"/>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4" name="Google Shape;1604;p33"/>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5" name="Google Shape;1605;p33"/>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6" name="Google Shape;1606;p33"/>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7" name="Google Shape;1607;p33"/>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3">
  <p:cSld name="BLANK_1_2_1">
    <p:spTree>
      <p:nvGrpSpPr>
        <p:cNvPr id="1608" name="Shape 1608"/>
        <p:cNvGrpSpPr/>
        <p:nvPr/>
      </p:nvGrpSpPr>
      <p:grpSpPr>
        <a:xfrm>
          <a:off x="0" y="0"/>
          <a:ext cx="0" cy="0"/>
          <a:chOff x="0" y="0"/>
          <a:chExt cx="0" cy="0"/>
        </a:xfrm>
      </p:grpSpPr>
      <p:pic>
        <p:nvPicPr>
          <p:cNvPr id="1609" name="Google Shape;1609;p34"/>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610" name="Google Shape;1610;p34"/>
          <p:cNvSpPr txBox="1"/>
          <p:nvPr>
            <p:ph idx="1" type="subTitle"/>
          </p:nvPr>
        </p:nvSpPr>
        <p:spPr>
          <a:xfrm>
            <a:off x="1019050" y="2871525"/>
            <a:ext cx="3187500" cy="986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r">
              <a:lnSpc>
                <a:spcPct val="100000"/>
              </a:lnSpc>
              <a:spcBef>
                <a:spcPts val="0"/>
              </a:spcBef>
              <a:spcAft>
                <a:spcPts val="0"/>
              </a:spcAft>
              <a:buSzPts val="1400"/>
              <a:buNone/>
              <a:defRPr/>
            </a:lvl2pPr>
            <a:lvl3pPr lvl="2" rtl="0" algn="r">
              <a:lnSpc>
                <a:spcPct val="100000"/>
              </a:lnSpc>
              <a:spcBef>
                <a:spcPts val="0"/>
              </a:spcBef>
              <a:spcAft>
                <a:spcPts val="0"/>
              </a:spcAft>
              <a:buSzPts val="1400"/>
              <a:buNone/>
              <a:defRPr/>
            </a:lvl3pPr>
            <a:lvl4pPr lvl="3" rtl="0" algn="r">
              <a:lnSpc>
                <a:spcPct val="100000"/>
              </a:lnSpc>
              <a:spcBef>
                <a:spcPts val="0"/>
              </a:spcBef>
              <a:spcAft>
                <a:spcPts val="0"/>
              </a:spcAft>
              <a:buSzPts val="1400"/>
              <a:buNone/>
              <a:defRPr/>
            </a:lvl4pPr>
            <a:lvl5pPr lvl="4" rtl="0" algn="r">
              <a:lnSpc>
                <a:spcPct val="100000"/>
              </a:lnSpc>
              <a:spcBef>
                <a:spcPts val="0"/>
              </a:spcBef>
              <a:spcAft>
                <a:spcPts val="0"/>
              </a:spcAft>
              <a:buSzPts val="1400"/>
              <a:buNone/>
              <a:defRPr/>
            </a:lvl5pPr>
            <a:lvl6pPr lvl="5" rtl="0" algn="r">
              <a:lnSpc>
                <a:spcPct val="100000"/>
              </a:lnSpc>
              <a:spcBef>
                <a:spcPts val="0"/>
              </a:spcBef>
              <a:spcAft>
                <a:spcPts val="0"/>
              </a:spcAft>
              <a:buSzPts val="1400"/>
              <a:buNone/>
              <a:defRPr/>
            </a:lvl6pPr>
            <a:lvl7pPr lvl="6" rtl="0" algn="r">
              <a:lnSpc>
                <a:spcPct val="100000"/>
              </a:lnSpc>
              <a:spcBef>
                <a:spcPts val="0"/>
              </a:spcBef>
              <a:spcAft>
                <a:spcPts val="0"/>
              </a:spcAft>
              <a:buSzPts val="1400"/>
              <a:buNone/>
              <a:defRPr/>
            </a:lvl7pPr>
            <a:lvl8pPr lvl="7" rtl="0" algn="r">
              <a:lnSpc>
                <a:spcPct val="100000"/>
              </a:lnSpc>
              <a:spcBef>
                <a:spcPts val="0"/>
              </a:spcBef>
              <a:spcAft>
                <a:spcPts val="0"/>
              </a:spcAft>
              <a:buSzPts val="1400"/>
              <a:buNone/>
              <a:defRPr/>
            </a:lvl8pPr>
            <a:lvl9pPr lvl="8" rtl="0" algn="r">
              <a:lnSpc>
                <a:spcPct val="100000"/>
              </a:lnSpc>
              <a:spcBef>
                <a:spcPts val="0"/>
              </a:spcBef>
              <a:spcAft>
                <a:spcPts val="0"/>
              </a:spcAft>
              <a:buSzPts val="1400"/>
              <a:buNone/>
              <a:defRPr/>
            </a:lvl9pPr>
          </a:lstStyle>
          <a:p/>
        </p:txBody>
      </p:sp>
      <p:sp>
        <p:nvSpPr>
          <p:cNvPr id="1611" name="Google Shape;1611;p34"/>
          <p:cNvSpPr txBox="1"/>
          <p:nvPr>
            <p:ph type="title"/>
          </p:nvPr>
        </p:nvSpPr>
        <p:spPr>
          <a:xfrm>
            <a:off x="1019050" y="1307325"/>
            <a:ext cx="3187500" cy="15642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3000"/>
              <a:buNone/>
              <a:defRPr/>
            </a:lvl1pPr>
            <a:lvl2pPr lvl="1" rtl="0" algn="r">
              <a:spcBef>
                <a:spcPts val="0"/>
              </a:spcBef>
              <a:spcAft>
                <a:spcPts val="0"/>
              </a:spcAft>
              <a:buSzPts val="3000"/>
              <a:buNone/>
              <a:defRPr/>
            </a:lvl2pPr>
            <a:lvl3pPr lvl="2" rtl="0" algn="r">
              <a:spcBef>
                <a:spcPts val="0"/>
              </a:spcBef>
              <a:spcAft>
                <a:spcPts val="0"/>
              </a:spcAft>
              <a:buSzPts val="3000"/>
              <a:buNone/>
              <a:defRPr/>
            </a:lvl3pPr>
            <a:lvl4pPr lvl="3" rtl="0" algn="r">
              <a:spcBef>
                <a:spcPts val="0"/>
              </a:spcBef>
              <a:spcAft>
                <a:spcPts val="0"/>
              </a:spcAft>
              <a:buSzPts val="3000"/>
              <a:buNone/>
              <a:defRPr/>
            </a:lvl4pPr>
            <a:lvl5pPr lvl="4" rtl="0" algn="r">
              <a:spcBef>
                <a:spcPts val="0"/>
              </a:spcBef>
              <a:spcAft>
                <a:spcPts val="0"/>
              </a:spcAft>
              <a:buSzPts val="3000"/>
              <a:buNone/>
              <a:defRPr/>
            </a:lvl5pPr>
            <a:lvl6pPr lvl="5" rtl="0" algn="r">
              <a:spcBef>
                <a:spcPts val="0"/>
              </a:spcBef>
              <a:spcAft>
                <a:spcPts val="0"/>
              </a:spcAft>
              <a:buSzPts val="3000"/>
              <a:buNone/>
              <a:defRPr/>
            </a:lvl6pPr>
            <a:lvl7pPr lvl="6" rtl="0" algn="r">
              <a:spcBef>
                <a:spcPts val="0"/>
              </a:spcBef>
              <a:spcAft>
                <a:spcPts val="0"/>
              </a:spcAft>
              <a:buSzPts val="3000"/>
              <a:buNone/>
              <a:defRPr/>
            </a:lvl7pPr>
            <a:lvl8pPr lvl="7" rtl="0" algn="r">
              <a:spcBef>
                <a:spcPts val="0"/>
              </a:spcBef>
              <a:spcAft>
                <a:spcPts val="0"/>
              </a:spcAft>
              <a:buSzPts val="3000"/>
              <a:buNone/>
              <a:defRPr/>
            </a:lvl8pPr>
            <a:lvl9pPr lvl="8" rtl="0" algn="r">
              <a:spcBef>
                <a:spcPts val="0"/>
              </a:spcBef>
              <a:spcAft>
                <a:spcPts val="0"/>
              </a:spcAft>
              <a:buSzPts val="3000"/>
              <a:buNone/>
              <a:defRPr/>
            </a:lvl9pPr>
          </a:lstStyle>
          <a:p/>
        </p:txBody>
      </p:sp>
      <p:sp>
        <p:nvSpPr>
          <p:cNvPr id="1612" name="Google Shape;1612;p34"/>
          <p:cNvSpPr/>
          <p:nvPr>
            <p:ph idx="2" type="pic"/>
          </p:nvPr>
        </p:nvSpPr>
        <p:spPr>
          <a:xfrm>
            <a:off x="4797675" y="1073100"/>
            <a:ext cx="2997300" cy="2997300"/>
          </a:xfrm>
          <a:prstGeom prst="rect">
            <a:avLst/>
          </a:prstGeom>
          <a:noFill/>
          <a:ln cap="flat" cmpd="sng" w="9525">
            <a:solidFill>
              <a:schemeClr val="dk1"/>
            </a:solidFill>
            <a:prstDash val="solid"/>
            <a:round/>
            <a:headEnd len="sm" w="sm" type="none"/>
            <a:tailEnd len="sm" w="sm" type="none"/>
          </a:ln>
        </p:spPr>
      </p:sp>
      <p:sp>
        <p:nvSpPr>
          <p:cNvPr id="1613" name="Google Shape;1613;p34"/>
          <p:cNvSpPr/>
          <p:nvPr/>
        </p:nvSpPr>
        <p:spPr>
          <a:xfrm rot="-820355">
            <a:off x="3527" y="3774474"/>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4" name="Google Shape;1614;p34"/>
          <p:cNvSpPr/>
          <p:nvPr/>
        </p:nvSpPr>
        <p:spPr>
          <a:xfrm rot="932611">
            <a:off x="8434268" y="172951"/>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15" name="Google Shape;1615;p34"/>
          <p:cNvGrpSpPr/>
          <p:nvPr/>
        </p:nvGrpSpPr>
        <p:grpSpPr>
          <a:xfrm>
            <a:off x="41644" y="-9"/>
            <a:ext cx="634509" cy="634444"/>
            <a:chOff x="3248075" y="3436175"/>
            <a:chExt cx="1216700" cy="1216575"/>
          </a:xfrm>
        </p:grpSpPr>
        <p:sp>
          <p:nvSpPr>
            <p:cNvPr id="1616" name="Google Shape;1616;p34"/>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7" name="Google Shape;1617;p34"/>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8" name="Google Shape;1618;p34"/>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9" name="Google Shape;1619;p34"/>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0" name="Google Shape;1620;p34"/>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1" name="Google Shape;1621;p34"/>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2" name="Google Shape;1622;p34"/>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3" name="Google Shape;1623;p34"/>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4" name="Google Shape;1624;p34"/>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5" name="Google Shape;1625;p34"/>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6" name="Google Shape;1626;p34"/>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7" name="Google Shape;1627;p34"/>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8" name="Google Shape;1628;p34"/>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9" name="Google Shape;1629;p34"/>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0" name="Google Shape;1630;p34"/>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1" name="Google Shape;1631;p34"/>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2" name="Google Shape;1632;p34"/>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3" name="Google Shape;1633;p34"/>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4" name="Google Shape;1634;p34"/>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5" name="Google Shape;1635;p34"/>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6" name="Google Shape;1636;p34"/>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7" name="Google Shape;1637;p34"/>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8" name="Google Shape;1638;p34"/>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9" name="Google Shape;1639;p34"/>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0" name="Google Shape;1640;p34"/>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1" name="Google Shape;1641;p34"/>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2" name="Google Shape;1642;p34"/>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3" name="Google Shape;1643;p34"/>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4" name="Google Shape;1644;p34"/>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5" name="Google Shape;1645;p34"/>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6" name="Google Shape;1646;p34"/>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7" name="Google Shape;1647;p34"/>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48" name="Google Shape;1648;p34"/>
          <p:cNvGrpSpPr/>
          <p:nvPr/>
        </p:nvGrpSpPr>
        <p:grpSpPr>
          <a:xfrm>
            <a:off x="8423994" y="4447466"/>
            <a:ext cx="634509" cy="634444"/>
            <a:chOff x="3248075" y="3436175"/>
            <a:chExt cx="1216700" cy="1216575"/>
          </a:xfrm>
        </p:grpSpPr>
        <p:sp>
          <p:nvSpPr>
            <p:cNvPr id="1649" name="Google Shape;1649;p34"/>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0" name="Google Shape;1650;p34"/>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1" name="Google Shape;1651;p34"/>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2" name="Google Shape;1652;p34"/>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3" name="Google Shape;1653;p34"/>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4" name="Google Shape;1654;p34"/>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5" name="Google Shape;1655;p34"/>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6" name="Google Shape;1656;p34"/>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7" name="Google Shape;1657;p34"/>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8" name="Google Shape;1658;p34"/>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9" name="Google Shape;1659;p34"/>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0" name="Google Shape;1660;p34"/>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1" name="Google Shape;1661;p34"/>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2" name="Google Shape;1662;p34"/>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3" name="Google Shape;1663;p34"/>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4" name="Google Shape;1664;p34"/>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5" name="Google Shape;1665;p34"/>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6" name="Google Shape;1666;p34"/>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7" name="Google Shape;1667;p34"/>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8" name="Google Shape;1668;p34"/>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9" name="Google Shape;1669;p34"/>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0" name="Google Shape;1670;p34"/>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1" name="Google Shape;1671;p34"/>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2" name="Google Shape;1672;p34"/>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3" name="Google Shape;1673;p34"/>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4" name="Google Shape;1674;p34"/>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5" name="Google Shape;1675;p34"/>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6" name="Google Shape;1676;p34"/>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7" name="Google Shape;1677;p34"/>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8" name="Google Shape;1678;p34"/>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9" name="Google Shape;1679;p34"/>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0" name="Google Shape;1680;p34"/>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1">
  <p:cSld name="TITLE_AND_BODY_1_1">
    <p:spTree>
      <p:nvGrpSpPr>
        <p:cNvPr id="1681" name="Shape 1681"/>
        <p:cNvGrpSpPr/>
        <p:nvPr/>
      </p:nvGrpSpPr>
      <p:grpSpPr>
        <a:xfrm>
          <a:off x="0" y="0"/>
          <a:ext cx="0" cy="0"/>
          <a:chOff x="0" y="0"/>
          <a:chExt cx="0" cy="0"/>
        </a:xfrm>
      </p:grpSpPr>
      <p:pic>
        <p:nvPicPr>
          <p:cNvPr id="1682" name="Google Shape;1682;p35"/>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683" name="Google Shape;1683;p35"/>
          <p:cNvSpPr txBox="1"/>
          <p:nvPr>
            <p:ph idx="1" type="body"/>
          </p:nvPr>
        </p:nvSpPr>
        <p:spPr>
          <a:xfrm>
            <a:off x="720000" y="1174500"/>
            <a:ext cx="3753300" cy="3429000"/>
          </a:xfrm>
          <a:prstGeom prst="rect">
            <a:avLst/>
          </a:prstGeom>
        </p:spPr>
        <p:txBody>
          <a:bodyPr anchorCtr="0" anchor="t" bIns="91425" lIns="91425" spcFirstLastPara="1" rIns="91425" wrap="square" tIns="91425">
            <a:noAutofit/>
          </a:bodyPr>
          <a:lstStyle>
            <a:lvl1pPr indent="-317500" lvl="0" marL="457200" rtl="0">
              <a:lnSpc>
                <a:spcPct val="115000"/>
              </a:lnSpc>
              <a:spcBef>
                <a:spcPts val="0"/>
              </a:spcBef>
              <a:spcAft>
                <a:spcPts val="0"/>
              </a:spcAft>
              <a:buClr>
                <a:schemeClr val="accent5"/>
              </a:buClr>
              <a:buSzPts val="1400"/>
              <a:buChar char="●"/>
              <a:defRPr/>
            </a:lvl1pPr>
            <a:lvl2pPr indent="-317500" lvl="1" marL="914400" rtl="0">
              <a:lnSpc>
                <a:spcPct val="115000"/>
              </a:lnSpc>
              <a:spcBef>
                <a:spcPts val="0"/>
              </a:spcBef>
              <a:spcAft>
                <a:spcPts val="0"/>
              </a:spcAft>
              <a:buSzPts val="1400"/>
              <a:buChar char="○"/>
              <a:defRPr/>
            </a:lvl2pPr>
            <a:lvl3pPr indent="-317500" lvl="2" marL="1371600" rtl="0">
              <a:lnSpc>
                <a:spcPct val="115000"/>
              </a:lnSpc>
              <a:spcBef>
                <a:spcPts val="1600"/>
              </a:spcBef>
              <a:spcAft>
                <a:spcPts val="0"/>
              </a:spcAft>
              <a:buSzPts val="1400"/>
              <a:buChar char="■"/>
              <a:defRPr/>
            </a:lvl3pPr>
            <a:lvl4pPr indent="-317500" lvl="3" marL="1828800" rtl="0">
              <a:lnSpc>
                <a:spcPct val="115000"/>
              </a:lnSpc>
              <a:spcBef>
                <a:spcPts val="1600"/>
              </a:spcBef>
              <a:spcAft>
                <a:spcPts val="0"/>
              </a:spcAft>
              <a:buSzPts val="1400"/>
              <a:buChar char="●"/>
              <a:defRPr/>
            </a:lvl4pPr>
            <a:lvl5pPr indent="-317500" lvl="4" marL="2286000" rtl="0">
              <a:lnSpc>
                <a:spcPct val="115000"/>
              </a:lnSpc>
              <a:spcBef>
                <a:spcPts val="1600"/>
              </a:spcBef>
              <a:spcAft>
                <a:spcPts val="0"/>
              </a:spcAft>
              <a:buSzPts val="1400"/>
              <a:buChar char="○"/>
              <a:defRPr/>
            </a:lvl5pPr>
            <a:lvl6pPr indent="-317500" lvl="5" marL="2743200" rtl="0">
              <a:lnSpc>
                <a:spcPct val="115000"/>
              </a:lnSpc>
              <a:spcBef>
                <a:spcPts val="1600"/>
              </a:spcBef>
              <a:spcAft>
                <a:spcPts val="0"/>
              </a:spcAft>
              <a:buSzPts val="1400"/>
              <a:buChar char="■"/>
              <a:defRPr/>
            </a:lvl6pPr>
            <a:lvl7pPr indent="-317500" lvl="6" marL="3200400" rtl="0">
              <a:lnSpc>
                <a:spcPct val="115000"/>
              </a:lnSpc>
              <a:spcBef>
                <a:spcPts val="1600"/>
              </a:spcBef>
              <a:spcAft>
                <a:spcPts val="0"/>
              </a:spcAft>
              <a:buSzPts val="1400"/>
              <a:buChar char="●"/>
              <a:defRPr/>
            </a:lvl7pPr>
            <a:lvl8pPr indent="-317500" lvl="7" marL="3657600" rtl="0">
              <a:lnSpc>
                <a:spcPct val="115000"/>
              </a:lnSpc>
              <a:spcBef>
                <a:spcPts val="1600"/>
              </a:spcBef>
              <a:spcAft>
                <a:spcPts val="0"/>
              </a:spcAft>
              <a:buSzPts val="1400"/>
              <a:buChar char="○"/>
              <a:defRPr/>
            </a:lvl8pPr>
            <a:lvl9pPr indent="-317500" lvl="8" marL="4114800" rtl="0">
              <a:lnSpc>
                <a:spcPct val="115000"/>
              </a:lnSpc>
              <a:spcBef>
                <a:spcPts val="1600"/>
              </a:spcBef>
              <a:spcAft>
                <a:spcPts val="1600"/>
              </a:spcAft>
              <a:buSzPts val="1400"/>
              <a:buChar char="■"/>
              <a:defRPr/>
            </a:lvl9pPr>
          </a:lstStyle>
          <a:p/>
        </p:txBody>
      </p:sp>
      <p:sp>
        <p:nvSpPr>
          <p:cNvPr id="1684" name="Google Shape;1684;p35"/>
          <p:cNvSpPr txBox="1"/>
          <p:nvPr>
            <p:ph idx="2" type="body"/>
          </p:nvPr>
        </p:nvSpPr>
        <p:spPr>
          <a:xfrm>
            <a:off x="4670700" y="1174500"/>
            <a:ext cx="3753300" cy="3429000"/>
          </a:xfrm>
          <a:prstGeom prst="rect">
            <a:avLst/>
          </a:prstGeom>
        </p:spPr>
        <p:txBody>
          <a:bodyPr anchorCtr="0" anchor="t" bIns="91425" lIns="91425" spcFirstLastPara="1" rIns="91425" wrap="square" tIns="91425">
            <a:noAutofit/>
          </a:bodyPr>
          <a:lstStyle>
            <a:lvl1pPr indent="-317500" lvl="0" marL="457200" rtl="0">
              <a:lnSpc>
                <a:spcPct val="115000"/>
              </a:lnSpc>
              <a:spcBef>
                <a:spcPts val="0"/>
              </a:spcBef>
              <a:spcAft>
                <a:spcPts val="0"/>
              </a:spcAft>
              <a:buClr>
                <a:schemeClr val="lt1"/>
              </a:buClr>
              <a:buSzPts val="1400"/>
              <a:buChar char="●"/>
              <a:defRPr/>
            </a:lvl1pPr>
            <a:lvl2pPr indent="-317500" lvl="1" marL="914400" rtl="0">
              <a:lnSpc>
                <a:spcPct val="115000"/>
              </a:lnSpc>
              <a:spcBef>
                <a:spcPts val="0"/>
              </a:spcBef>
              <a:spcAft>
                <a:spcPts val="0"/>
              </a:spcAft>
              <a:buSzPts val="1400"/>
              <a:buChar char="○"/>
              <a:defRPr/>
            </a:lvl2pPr>
            <a:lvl3pPr indent="-317500" lvl="2" marL="1371600" rtl="0">
              <a:lnSpc>
                <a:spcPct val="115000"/>
              </a:lnSpc>
              <a:spcBef>
                <a:spcPts val="1600"/>
              </a:spcBef>
              <a:spcAft>
                <a:spcPts val="0"/>
              </a:spcAft>
              <a:buSzPts val="1400"/>
              <a:buChar char="■"/>
              <a:defRPr/>
            </a:lvl3pPr>
            <a:lvl4pPr indent="-317500" lvl="3" marL="1828800" rtl="0">
              <a:lnSpc>
                <a:spcPct val="115000"/>
              </a:lnSpc>
              <a:spcBef>
                <a:spcPts val="1600"/>
              </a:spcBef>
              <a:spcAft>
                <a:spcPts val="0"/>
              </a:spcAft>
              <a:buSzPts val="1400"/>
              <a:buChar char="●"/>
              <a:defRPr/>
            </a:lvl4pPr>
            <a:lvl5pPr indent="-317500" lvl="4" marL="2286000" rtl="0">
              <a:lnSpc>
                <a:spcPct val="115000"/>
              </a:lnSpc>
              <a:spcBef>
                <a:spcPts val="1600"/>
              </a:spcBef>
              <a:spcAft>
                <a:spcPts val="0"/>
              </a:spcAft>
              <a:buSzPts val="1400"/>
              <a:buChar char="○"/>
              <a:defRPr/>
            </a:lvl5pPr>
            <a:lvl6pPr indent="-317500" lvl="5" marL="2743200" rtl="0">
              <a:lnSpc>
                <a:spcPct val="115000"/>
              </a:lnSpc>
              <a:spcBef>
                <a:spcPts val="1600"/>
              </a:spcBef>
              <a:spcAft>
                <a:spcPts val="0"/>
              </a:spcAft>
              <a:buSzPts val="1400"/>
              <a:buChar char="■"/>
              <a:defRPr/>
            </a:lvl6pPr>
            <a:lvl7pPr indent="-317500" lvl="6" marL="3200400" rtl="0">
              <a:lnSpc>
                <a:spcPct val="115000"/>
              </a:lnSpc>
              <a:spcBef>
                <a:spcPts val="1600"/>
              </a:spcBef>
              <a:spcAft>
                <a:spcPts val="0"/>
              </a:spcAft>
              <a:buSzPts val="1400"/>
              <a:buChar char="●"/>
              <a:defRPr/>
            </a:lvl7pPr>
            <a:lvl8pPr indent="-317500" lvl="7" marL="3657600" rtl="0">
              <a:lnSpc>
                <a:spcPct val="115000"/>
              </a:lnSpc>
              <a:spcBef>
                <a:spcPts val="1600"/>
              </a:spcBef>
              <a:spcAft>
                <a:spcPts val="0"/>
              </a:spcAft>
              <a:buSzPts val="1400"/>
              <a:buChar char="○"/>
              <a:defRPr/>
            </a:lvl8pPr>
            <a:lvl9pPr indent="-317500" lvl="8" marL="4114800" rtl="0">
              <a:lnSpc>
                <a:spcPct val="115000"/>
              </a:lnSpc>
              <a:spcBef>
                <a:spcPts val="1600"/>
              </a:spcBef>
              <a:spcAft>
                <a:spcPts val="1600"/>
              </a:spcAft>
              <a:buSzPts val="1400"/>
              <a:buChar char="■"/>
              <a:defRPr/>
            </a:lvl9pPr>
          </a:lstStyle>
          <a:p/>
        </p:txBody>
      </p:sp>
      <p:sp>
        <p:nvSpPr>
          <p:cNvPr id="1685" name="Google Shape;1685;p35"/>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1686" name="Google Shape;1686;p35"/>
          <p:cNvGrpSpPr/>
          <p:nvPr/>
        </p:nvGrpSpPr>
        <p:grpSpPr>
          <a:xfrm>
            <a:off x="8492688" y="87720"/>
            <a:ext cx="530584" cy="530573"/>
            <a:chOff x="1770475" y="3453900"/>
            <a:chExt cx="1181175" cy="1181150"/>
          </a:xfrm>
        </p:grpSpPr>
        <p:sp>
          <p:nvSpPr>
            <p:cNvPr id="1687" name="Google Shape;1687;p35"/>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8" name="Google Shape;1688;p35"/>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9" name="Google Shape;1689;p35"/>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0" name="Google Shape;1690;p35"/>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1" name="Google Shape;1691;p35"/>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2" name="Google Shape;1692;p35"/>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3" name="Google Shape;1693;p35"/>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4" name="Google Shape;1694;p35"/>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5" name="Google Shape;1695;p35"/>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6" name="Google Shape;1696;p35"/>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7" name="Google Shape;1697;p35"/>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8" name="Google Shape;1698;p35"/>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9" name="Google Shape;1699;p35"/>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0" name="Google Shape;1700;p35"/>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1" name="Google Shape;1701;p35"/>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2" name="Google Shape;1702;p35"/>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3" name="Google Shape;1703;p35"/>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4" name="Google Shape;1704;p35"/>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5" name="Google Shape;1705;p35"/>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6" name="Google Shape;1706;p35"/>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7" name="Google Shape;1707;p35"/>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8" name="Google Shape;1708;p35"/>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9" name="Google Shape;1709;p35"/>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0" name="Google Shape;1710;p35"/>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1" name="Google Shape;1711;p35"/>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2" name="Google Shape;1712;p35"/>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3" name="Google Shape;1713;p35"/>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4" name="Google Shape;1714;p35"/>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5" name="Google Shape;1715;p35"/>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6" name="Google Shape;1716;p35"/>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7" name="Google Shape;1717;p35"/>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8" name="Google Shape;1718;p35"/>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19" name="Google Shape;1719;p35"/>
          <p:cNvGrpSpPr/>
          <p:nvPr/>
        </p:nvGrpSpPr>
        <p:grpSpPr>
          <a:xfrm>
            <a:off x="41963" y="4491970"/>
            <a:ext cx="530584" cy="530573"/>
            <a:chOff x="1770475" y="3453900"/>
            <a:chExt cx="1181175" cy="1181150"/>
          </a:xfrm>
        </p:grpSpPr>
        <p:sp>
          <p:nvSpPr>
            <p:cNvPr id="1720" name="Google Shape;1720;p35"/>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1" name="Google Shape;1721;p35"/>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2" name="Google Shape;1722;p35"/>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3" name="Google Shape;1723;p35"/>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4" name="Google Shape;1724;p35"/>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5" name="Google Shape;1725;p35"/>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6" name="Google Shape;1726;p35"/>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7" name="Google Shape;1727;p35"/>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8" name="Google Shape;1728;p35"/>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9" name="Google Shape;1729;p35"/>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0" name="Google Shape;1730;p35"/>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1" name="Google Shape;1731;p35"/>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2" name="Google Shape;1732;p35"/>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3" name="Google Shape;1733;p35"/>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4" name="Google Shape;1734;p35"/>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5" name="Google Shape;1735;p35"/>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6" name="Google Shape;1736;p35"/>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7" name="Google Shape;1737;p35"/>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8" name="Google Shape;1738;p35"/>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9" name="Google Shape;1739;p35"/>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0" name="Google Shape;1740;p35"/>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1" name="Google Shape;1741;p35"/>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2" name="Google Shape;1742;p35"/>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3" name="Google Shape;1743;p35"/>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4" name="Google Shape;1744;p35"/>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5" name="Google Shape;1745;p35"/>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6" name="Google Shape;1746;p35"/>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7" name="Google Shape;1747;p35"/>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8" name="Google Shape;1748;p35"/>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9" name="Google Shape;1749;p35"/>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0" name="Google Shape;1750;p35"/>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1" name="Google Shape;1751;p35"/>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52" name="Google Shape;1752;p35"/>
          <p:cNvSpPr/>
          <p:nvPr/>
        </p:nvSpPr>
        <p:spPr>
          <a:xfrm rot="-1035443">
            <a:off x="-23140" y="84237"/>
            <a:ext cx="710904" cy="91150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2">
  <p:cSld name="TITLE_AND_TWO_COLUMNS_2_1">
    <p:spTree>
      <p:nvGrpSpPr>
        <p:cNvPr id="1753" name="Shape 1753"/>
        <p:cNvGrpSpPr/>
        <p:nvPr/>
      </p:nvGrpSpPr>
      <p:grpSpPr>
        <a:xfrm>
          <a:off x="0" y="0"/>
          <a:ext cx="0" cy="0"/>
          <a:chOff x="0" y="0"/>
          <a:chExt cx="0" cy="0"/>
        </a:xfrm>
      </p:grpSpPr>
      <p:pic>
        <p:nvPicPr>
          <p:cNvPr id="1754" name="Google Shape;1754;p36"/>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755" name="Google Shape;1755;p36"/>
          <p:cNvSpPr txBox="1"/>
          <p:nvPr>
            <p:ph idx="1" type="subTitle"/>
          </p:nvPr>
        </p:nvSpPr>
        <p:spPr>
          <a:xfrm>
            <a:off x="1230975" y="1459650"/>
            <a:ext cx="3202800" cy="2224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756" name="Google Shape;1756;p36"/>
          <p:cNvSpPr txBox="1"/>
          <p:nvPr>
            <p:ph idx="2" type="subTitle"/>
          </p:nvPr>
        </p:nvSpPr>
        <p:spPr>
          <a:xfrm>
            <a:off x="4710200" y="1459650"/>
            <a:ext cx="3202800" cy="2224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757" name="Google Shape;1757;p36"/>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1758" name="Google Shape;1758;p36"/>
          <p:cNvGrpSpPr/>
          <p:nvPr/>
        </p:nvGrpSpPr>
        <p:grpSpPr>
          <a:xfrm>
            <a:off x="43040" y="20840"/>
            <a:ext cx="593576" cy="592934"/>
            <a:chOff x="4624275" y="3441875"/>
            <a:chExt cx="1206700" cy="1205150"/>
          </a:xfrm>
        </p:grpSpPr>
        <p:sp>
          <p:nvSpPr>
            <p:cNvPr id="1759" name="Google Shape;1759;p36"/>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0" name="Google Shape;1760;p36"/>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1" name="Google Shape;1761;p36"/>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2" name="Google Shape;1762;p36"/>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3" name="Google Shape;1763;p36"/>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4" name="Google Shape;1764;p36"/>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5" name="Google Shape;1765;p36"/>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6" name="Google Shape;1766;p36"/>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7" name="Google Shape;1767;p36"/>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8" name="Google Shape;1768;p36"/>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9" name="Google Shape;1769;p36"/>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0" name="Google Shape;1770;p36"/>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1" name="Google Shape;1771;p36"/>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2" name="Google Shape;1772;p36"/>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3" name="Google Shape;1773;p36"/>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4" name="Google Shape;1774;p36"/>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5" name="Google Shape;1775;p36"/>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6" name="Google Shape;1776;p36"/>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7" name="Google Shape;1777;p36"/>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8" name="Google Shape;1778;p36"/>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9" name="Google Shape;1779;p36"/>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0" name="Google Shape;1780;p36"/>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1" name="Google Shape;1781;p36"/>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2" name="Google Shape;1782;p36"/>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3" name="Google Shape;1783;p36"/>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4" name="Google Shape;1784;p36"/>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5" name="Google Shape;1785;p36"/>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6" name="Google Shape;1786;p36"/>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7" name="Google Shape;1787;p36"/>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8" name="Google Shape;1788;p36"/>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9" name="Google Shape;1789;p36"/>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0" name="Google Shape;1790;p36"/>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91" name="Google Shape;1791;p36"/>
          <p:cNvSpPr/>
          <p:nvPr/>
        </p:nvSpPr>
        <p:spPr>
          <a:xfrm rot="932611">
            <a:off x="8068543" y="1676938"/>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2" name="Google Shape;1792;p36"/>
          <p:cNvSpPr/>
          <p:nvPr/>
        </p:nvSpPr>
        <p:spPr>
          <a:xfrm rot="-820355">
            <a:off x="2737702" y="3824524"/>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93" name="Google Shape;1793;p36"/>
          <p:cNvGrpSpPr/>
          <p:nvPr/>
        </p:nvGrpSpPr>
        <p:grpSpPr>
          <a:xfrm>
            <a:off x="8465187" y="58"/>
            <a:ext cx="635328" cy="634511"/>
            <a:chOff x="4624275" y="3441875"/>
            <a:chExt cx="1206700" cy="1205150"/>
          </a:xfrm>
        </p:grpSpPr>
        <p:sp>
          <p:nvSpPr>
            <p:cNvPr id="1794" name="Google Shape;1794;p36"/>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5" name="Google Shape;1795;p36"/>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6" name="Google Shape;1796;p36"/>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7" name="Google Shape;1797;p36"/>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8" name="Google Shape;1798;p36"/>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9" name="Google Shape;1799;p36"/>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0" name="Google Shape;1800;p36"/>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1" name="Google Shape;1801;p36"/>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2" name="Google Shape;1802;p36"/>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3" name="Google Shape;1803;p36"/>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4" name="Google Shape;1804;p36"/>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5" name="Google Shape;1805;p36"/>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6" name="Google Shape;1806;p36"/>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7" name="Google Shape;1807;p36"/>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8" name="Google Shape;1808;p36"/>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9" name="Google Shape;1809;p36"/>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0" name="Google Shape;1810;p36"/>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1" name="Google Shape;1811;p36"/>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2" name="Google Shape;1812;p36"/>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3" name="Google Shape;1813;p36"/>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4" name="Google Shape;1814;p36"/>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5" name="Google Shape;1815;p36"/>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6" name="Google Shape;1816;p36"/>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7" name="Google Shape;1817;p36"/>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8" name="Google Shape;1818;p36"/>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9" name="Google Shape;1819;p36"/>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0" name="Google Shape;1820;p36"/>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1" name="Google Shape;1821;p36"/>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2" name="Google Shape;1822;p36"/>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3" name="Google Shape;1823;p36"/>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4" name="Google Shape;1824;p36"/>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5" name="Google Shape;1825;p36"/>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BLANK_1_1_1_2">
    <p:spTree>
      <p:nvGrpSpPr>
        <p:cNvPr id="1826" name="Shape 1826"/>
        <p:cNvGrpSpPr/>
        <p:nvPr/>
      </p:nvGrpSpPr>
      <p:grpSpPr>
        <a:xfrm>
          <a:off x="0" y="0"/>
          <a:ext cx="0" cy="0"/>
          <a:chOff x="0" y="0"/>
          <a:chExt cx="0" cy="0"/>
        </a:xfrm>
      </p:grpSpPr>
      <p:pic>
        <p:nvPicPr>
          <p:cNvPr id="1827" name="Google Shape;1827;p37"/>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828" name="Google Shape;1828;p37"/>
          <p:cNvSpPr txBox="1"/>
          <p:nvPr>
            <p:ph idx="1" type="subTitle"/>
          </p:nvPr>
        </p:nvSpPr>
        <p:spPr>
          <a:xfrm>
            <a:off x="720000" y="3041375"/>
            <a:ext cx="2286300" cy="5670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829" name="Google Shape;1829;p37"/>
          <p:cNvSpPr txBox="1"/>
          <p:nvPr>
            <p:ph idx="2" type="subTitle"/>
          </p:nvPr>
        </p:nvSpPr>
        <p:spPr>
          <a:xfrm>
            <a:off x="3428855" y="3041387"/>
            <a:ext cx="2286300" cy="5670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830" name="Google Shape;1830;p37"/>
          <p:cNvSpPr txBox="1"/>
          <p:nvPr>
            <p:ph idx="3" type="subTitle"/>
          </p:nvPr>
        </p:nvSpPr>
        <p:spPr>
          <a:xfrm>
            <a:off x="6137698" y="3041398"/>
            <a:ext cx="2286300" cy="5670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831" name="Google Shape;1831;p37"/>
          <p:cNvSpPr txBox="1"/>
          <p:nvPr>
            <p:ph idx="4" type="subTitle"/>
          </p:nvPr>
        </p:nvSpPr>
        <p:spPr>
          <a:xfrm>
            <a:off x="720000" y="2573525"/>
            <a:ext cx="22863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832" name="Google Shape;1832;p37"/>
          <p:cNvSpPr txBox="1"/>
          <p:nvPr>
            <p:ph idx="5" type="subTitle"/>
          </p:nvPr>
        </p:nvSpPr>
        <p:spPr>
          <a:xfrm>
            <a:off x="3428850" y="2573525"/>
            <a:ext cx="22863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833" name="Google Shape;1833;p37"/>
          <p:cNvSpPr txBox="1"/>
          <p:nvPr>
            <p:ph idx="6" type="subTitle"/>
          </p:nvPr>
        </p:nvSpPr>
        <p:spPr>
          <a:xfrm>
            <a:off x="6137700" y="2573525"/>
            <a:ext cx="22863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834" name="Google Shape;1834;p37"/>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1835" name="Google Shape;1835;p37"/>
          <p:cNvGrpSpPr/>
          <p:nvPr/>
        </p:nvGrpSpPr>
        <p:grpSpPr>
          <a:xfrm>
            <a:off x="53652" y="63040"/>
            <a:ext cx="593576" cy="592934"/>
            <a:chOff x="4624275" y="3441875"/>
            <a:chExt cx="1206700" cy="1205150"/>
          </a:xfrm>
        </p:grpSpPr>
        <p:sp>
          <p:nvSpPr>
            <p:cNvPr id="1836" name="Google Shape;1836;p37"/>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7" name="Google Shape;1837;p37"/>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8" name="Google Shape;1838;p37"/>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9" name="Google Shape;1839;p37"/>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0" name="Google Shape;1840;p37"/>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1" name="Google Shape;1841;p37"/>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2" name="Google Shape;1842;p37"/>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3" name="Google Shape;1843;p37"/>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4" name="Google Shape;1844;p37"/>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5" name="Google Shape;1845;p37"/>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6" name="Google Shape;1846;p37"/>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7" name="Google Shape;1847;p37"/>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8" name="Google Shape;1848;p37"/>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9" name="Google Shape;1849;p37"/>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0" name="Google Shape;1850;p37"/>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1" name="Google Shape;1851;p37"/>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2" name="Google Shape;1852;p37"/>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3" name="Google Shape;1853;p37"/>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4" name="Google Shape;1854;p37"/>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5" name="Google Shape;1855;p37"/>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6" name="Google Shape;1856;p37"/>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7" name="Google Shape;1857;p37"/>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8" name="Google Shape;1858;p37"/>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9" name="Google Shape;1859;p37"/>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0" name="Google Shape;1860;p37"/>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1" name="Google Shape;1861;p37"/>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2" name="Google Shape;1862;p37"/>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3" name="Google Shape;1863;p37"/>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4" name="Google Shape;1864;p37"/>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5" name="Google Shape;1865;p37"/>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6" name="Google Shape;1866;p37"/>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7" name="Google Shape;1867;p37"/>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68" name="Google Shape;1868;p37"/>
          <p:cNvSpPr/>
          <p:nvPr/>
        </p:nvSpPr>
        <p:spPr>
          <a:xfrm rot="932611">
            <a:off x="7902343" y="141551"/>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9" name="Google Shape;1869;p37"/>
          <p:cNvSpPr/>
          <p:nvPr/>
        </p:nvSpPr>
        <p:spPr>
          <a:xfrm rot="-820355">
            <a:off x="5542802" y="39846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70" name="Google Shape;1870;p37"/>
          <p:cNvGrpSpPr/>
          <p:nvPr/>
        </p:nvGrpSpPr>
        <p:grpSpPr>
          <a:xfrm>
            <a:off x="8465399" y="4508983"/>
            <a:ext cx="635328" cy="634511"/>
            <a:chOff x="4624275" y="3441875"/>
            <a:chExt cx="1206700" cy="1205150"/>
          </a:xfrm>
        </p:grpSpPr>
        <p:sp>
          <p:nvSpPr>
            <p:cNvPr id="1871" name="Google Shape;1871;p37"/>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2" name="Google Shape;1872;p37"/>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3" name="Google Shape;1873;p37"/>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4" name="Google Shape;1874;p37"/>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5" name="Google Shape;1875;p37"/>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6" name="Google Shape;1876;p37"/>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7" name="Google Shape;1877;p37"/>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8" name="Google Shape;1878;p37"/>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9" name="Google Shape;1879;p37"/>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0" name="Google Shape;1880;p37"/>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1" name="Google Shape;1881;p37"/>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2" name="Google Shape;1882;p37"/>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3" name="Google Shape;1883;p37"/>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4" name="Google Shape;1884;p37"/>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5" name="Google Shape;1885;p37"/>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6" name="Google Shape;1886;p37"/>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7" name="Google Shape;1887;p37"/>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8" name="Google Shape;1888;p37"/>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9" name="Google Shape;1889;p37"/>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0" name="Google Shape;1890;p37"/>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1" name="Google Shape;1891;p37"/>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2" name="Google Shape;1892;p37"/>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3" name="Google Shape;1893;p37"/>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4" name="Google Shape;1894;p37"/>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5" name="Google Shape;1895;p37"/>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6" name="Google Shape;1896;p37"/>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7" name="Google Shape;1897;p37"/>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8" name="Google Shape;1898;p37"/>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9" name="Google Shape;1899;p37"/>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0" name="Google Shape;1900;p37"/>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1" name="Google Shape;1901;p37"/>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2" name="Google Shape;1902;p37"/>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BLANK_1_1_1_1">
    <p:spTree>
      <p:nvGrpSpPr>
        <p:cNvPr id="1903" name="Shape 1903"/>
        <p:cNvGrpSpPr/>
        <p:nvPr/>
      </p:nvGrpSpPr>
      <p:grpSpPr>
        <a:xfrm>
          <a:off x="0" y="0"/>
          <a:ext cx="0" cy="0"/>
          <a:chOff x="0" y="0"/>
          <a:chExt cx="0" cy="0"/>
        </a:xfrm>
      </p:grpSpPr>
      <p:pic>
        <p:nvPicPr>
          <p:cNvPr id="1904" name="Google Shape;1904;p38"/>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905" name="Google Shape;1905;p38"/>
          <p:cNvSpPr txBox="1"/>
          <p:nvPr>
            <p:ph idx="1" type="subTitle"/>
          </p:nvPr>
        </p:nvSpPr>
        <p:spPr>
          <a:xfrm>
            <a:off x="1315230" y="2037275"/>
            <a:ext cx="3052800" cy="572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1906" name="Google Shape;1906;p38"/>
          <p:cNvSpPr txBox="1"/>
          <p:nvPr>
            <p:ph idx="2" type="subTitle"/>
          </p:nvPr>
        </p:nvSpPr>
        <p:spPr>
          <a:xfrm>
            <a:off x="5490747" y="2037275"/>
            <a:ext cx="3009600" cy="572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1907" name="Google Shape;1907;p38"/>
          <p:cNvSpPr txBox="1"/>
          <p:nvPr>
            <p:ph idx="3" type="subTitle"/>
          </p:nvPr>
        </p:nvSpPr>
        <p:spPr>
          <a:xfrm>
            <a:off x="1315230" y="3447000"/>
            <a:ext cx="3052800" cy="572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1908" name="Google Shape;1908;p38"/>
          <p:cNvSpPr txBox="1"/>
          <p:nvPr>
            <p:ph idx="4" type="subTitle"/>
          </p:nvPr>
        </p:nvSpPr>
        <p:spPr>
          <a:xfrm>
            <a:off x="5490747" y="3447000"/>
            <a:ext cx="3009600" cy="572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1909" name="Google Shape;1909;p38"/>
          <p:cNvSpPr txBox="1"/>
          <p:nvPr>
            <p:ph idx="5" type="subTitle"/>
          </p:nvPr>
        </p:nvSpPr>
        <p:spPr>
          <a:xfrm>
            <a:off x="1315203" y="1554575"/>
            <a:ext cx="30528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910" name="Google Shape;1910;p38"/>
          <p:cNvSpPr txBox="1"/>
          <p:nvPr>
            <p:ph idx="6" type="subTitle"/>
          </p:nvPr>
        </p:nvSpPr>
        <p:spPr>
          <a:xfrm>
            <a:off x="1315203" y="2964350"/>
            <a:ext cx="30528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911" name="Google Shape;1911;p38"/>
          <p:cNvSpPr txBox="1"/>
          <p:nvPr>
            <p:ph idx="7" type="subTitle"/>
          </p:nvPr>
        </p:nvSpPr>
        <p:spPr>
          <a:xfrm>
            <a:off x="5490747" y="1554575"/>
            <a:ext cx="30096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912" name="Google Shape;1912;p38"/>
          <p:cNvSpPr txBox="1"/>
          <p:nvPr>
            <p:ph idx="8" type="subTitle"/>
          </p:nvPr>
        </p:nvSpPr>
        <p:spPr>
          <a:xfrm>
            <a:off x="5490747" y="2964350"/>
            <a:ext cx="30096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913" name="Google Shape;1913;p38"/>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1914" name="Google Shape;1914;p38"/>
          <p:cNvGrpSpPr/>
          <p:nvPr/>
        </p:nvGrpSpPr>
        <p:grpSpPr>
          <a:xfrm>
            <a:off x="-6" y="61966"/>
            <a:ext cx="634509" cy="634444"/>
            <a:chOff x="3248075" y="3436175"/>
            <a:chExt cx="1216700" cy="1216575"/>
          </a:xfrm>
        </p:grpSpPr>
        <p:sp>
          <p:nvSpPr>
            <p:cNvPr id="1915" name="Google Shape;1915;p38"/>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6" name="Google Shape;1916;p38"/>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7" name="Google Shape;1917;p38"/>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8" name="Google Shape;1918;p38"/>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9" name="Google Shape;1919;p38"/>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0" name="Google Shape;1920;p38"/>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1" name="Google Shape;1921;p38"/>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2" name="Google Shape;1922;p38"/>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3" name="Google Shape;1923;p38"/>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4" name="Google Shape;1924;p38"/>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5" name="Google Shape;1925;p38"/>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6" name="Google Shape;1926;p38"/>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7" name="Google Shape;1927;p38"/>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8" name="Google Shape;1928;p38"/>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9" name="Google Shape;1929;p38"/>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0" name="Google Shape;1930;p38"/>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1" name="Google Shape;1931;p38"/>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2" name="Google Shape;1932;p38"/>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3" name="Google Shape;1933;p38"/>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4" name="Google Shape;1934;p38"/>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5" name="Google Shape;1935;p38"/>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6" name="Google Shape;1936;p38"/>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7" name="Google Shape;1937;p38"/>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8" name="Google Shape;1938;p38"/>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9" name="Google Shape;1939;p38"/>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0" name="Google Shape;1940;p38"/>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1" name="Google Shape;1941;p38"/>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2" name="Google Shape;1942;p38"/>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3" name="Google Shape;1943;p38"/>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4" name="Google Shape;1944;p38"/>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5" name="Google Shape;1945;p38"/>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6" name="Google Shape;1946;p38"/>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947" name="Google Shape;1947;p38"/>
          <p:cNvSpPr/>
          <p:nvPr/>
        </p:nvSpPr>
        <p:spPr>
          <a:xfrm rot="932611">
            <a:off x="8238193" y="140476"/>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8" name="Google Shape;1948;p38"/>
          <p:cNvSpPr/>
          <p:nvPr/>
        </p:nvSpPr>
        <p:spPr>
          <a:xfrm rot="-820355">
            <a:off x="3527" y="4147874"/>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949" name="Google Shape;1949;p38"/>
          <p:cNvGrpSpPr/>
          <p:nvPr/>
        </p:nvGrpSpPr>
        <p:grpSpPr>
          <a:xfrm>
            <a:off x="8423994" y="4509066"/>
            <a:ext cx="634509" cy="634444"/>
            <a:chOff x="3248075" y="3436175"/>
            <a:chExt cx="1216700" cy="1216575"/>
          </a:xfrm>
        </p:grpSpPr>
        <p:sp>
          <p:nvSpPr>
            <p:cNvPr id="1950" name="Google Shape;1950;p38"/>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1" name="Google Shape;1951;p38"/>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2" name="Google Shape;1952;p38"/>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3" name="Google Shape;1953;p38"/>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4" name="Google Shape;1954;p38"/>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5" name="Google Shape;1955;p38"/>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6" name="Google Shape;1956;p38"/>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7" name="Google Shape;1957;p38"/>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8" name="Google Shape;1958;p38"/>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9" name="Google Shape;1959;p38"/>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0" name="Google Shape;1960;p38"/>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1" name="Google Shape;1961;p38"/>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2" name="Google Shape;1962;p38"/>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3" name="Google Shape;1963;p38"/>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4" name="Google Shape;1964;p38"/>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5" name="Google Shape;1965;p38"/>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6" name="Google Shape;1966;p38"/>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7" name="Google Shape;1967;p38"/>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8" name="Google Shape;1968;p38"/>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9" name="Google Shape;1969;p38"/>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0" name="Google Shape;1970;p38"/>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1" name="Google Shape;1971;p38"/>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2" name="Google Shape;1972;p38"/>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3" name="Google Shape;1973;p38"/>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4" name="Google Shape;1974;p38"/>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5" name="Google Shape;1975;p38"/>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6" name="Google Shape;1976;p38"/>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7" name="Google Shape;1977;p38"/>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8" name="Google Shape;1978;p38"/>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9" name="Google Shape;1979;p38"/>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0" name="Google Shape;1980;p38"/>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1" name="Google Shape;1981;p38"/>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ive columns">
  <p:cSld name="BLANK_1_1_1_1_1_2">
    <p:spTree>
      <p:nvGrpSpPr>
        <p:cNvPr id="1982" name="Shape 1982"/>
        <p:cNvGrpSpPr/>
        <p:nvPr/>
      </p:nvGrpSpPr>
      <p:grpSpPr>
        <a:xfrm>
          <a:off x="0" y="0"/>
          <a:ext cx="0" cy="0"/>
          <a:chOff x="0" y="0"/>
          <a:chExt cx="0" cy="0"/>
        </a:xfrm>
      </p:grpSpPr>
      <p:pic>
        <p:nvPicPr>
          <p:cNvPr id="1983" name="Google Shape;1983;p39"/>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984" name="Google Shape;1984;p39"/>
          <p:cNvSpPr txBox="1"/>
          <p:nvPr>
            <p:ph idx="1" type="subTitle"/>
          </p:nvPr>
        </p:nvSpPr>
        <p:spPr>
          <a:xfrm>
            <a:off x="720000" y="2254475"/>
            <a:ext cx="2305500" cy="575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985" name="Google Shape;1985;p39"/>
          <p:cNvSpPr txBox="1"/>
          <p:nvPr>
            <p:ph idx="2" type="subTitle"/>
          </p:nvPr>
        </p:nvSpPr>
        <p:spPr>
          <a:xfrm>
            <a:off x="3419271" y="2254475"/>
            <a:ext cx="2305500" cy="575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986" name="Google Shape;1986;p39"/>
          <p:cNvSpPr txBox="1"/>
          <p:nvPr>
            <p:ph idx="3" type="subTitle"/>
          </p:nvPr>
        </p:nvSpPr>
        <p:spPr>
          <a:xfrm>
            <a:off x="2069650" y="4035232"/>
            <a:ext cx="2305500" cy="575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987" name="Google Shape;1987;p39"/>
          <p:cNvSpPr txBox="1"/>
          <p:nvPr>
            <p:ph idx="4" type="subTitle"/>
          </p:nvPr>
        </p:nvSpPr>
        <p:spPr>
          <a:xfrm>
            <a:off x="4768910" y="4035232"/>
            <a:ext cx="2305500" cy="575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988" name="Google Shape;1988;p39"/>
          <p:cNvSpPr txBox="1"/>
          <p:nvPr>
            <p:ph idx="5" type="subTitle"/>
          </p:nvPr>
        </p:nvSpPr>
        <p:spPr>
          <a:xfrm>
            <a:off x="6118550" y="2254475"/>
            <a:ext cx="2305500" cy="575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989" name="Google Shape;1989;p39"/>
          <p:cNvSpPr txBox="1"/>
          <p:nvPr>
            <p:ph idx="6" type="subTitle"/>
          </p:nvPr>
        </p:nvSpPr>
        <p:spPr>
          <a:xfrm>
            <a:off x="720000" y="1802525"/>
            <a:ext cx="23055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990" name="Google Shape;1990;p39"/>
          <p:cNvSpPr txBox="1"/>
          <p:nvPr>
            <p:ph idx="7" type="subTitle"/>
          </p:nvPr>
        </p:nvSpPr>
        <p:spPr>
          <a:xfrm>
            <a:off x="3419275" y="1802525"/>
            <a:ext cx="23055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991" name="Google Shape;1991;p39"/>
          <p:cNvSpPr txBox="1"/>
          <p:nvPr>
            <p:ph idx="8" type="subTitle"/>
          </p:nvPr>
        </p:nvSpPr>
        <p:spPr>
          <a:xfrm>
            <a:off x="6118500" y="1802525"/>
            <a:ext cx="23055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992" name="Google Shape;1992;p39"/>
          <p:cNvSpPr txBox="1"/>
          <p:nvPr>
            <p:ph idx="9" type="subTitle"/>
          </p:nvPr>
        </p:nvSpPr>
        <p:spPr>
          <a:xfrm>
            <a:off x="2069650" y="3583132"/>
            <a:ext cx="23055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993" name="Google Shape;1993;p39"/>
          <p:cNvSpPr txBox="1"/>
          <p:nvPr>
            <p:ph idx="13" type="subTitle"/>
          </p:nvPr>
        </p:nvSpPr>
        <p:spPr>
          <a:xfrm>
            <a:off x="4768900" y="3583132"/>
            <a:ext cx="23055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994" name="Google Shape;1994;p39"/>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1995" name="Google Shape;1995;p39"/>
          <p:cNvGrpSpPr/>
          <p:nvPr/>
        </p:nvGrpSpPr>
        <p:grpSpPr>
          <a:xfrm>
            <a:off x="41644" y="-9"/>
            <a:ext cx="634509" cy="634444"/>
            <a:chOff x="3248075" y="3436175"/>
            <a:chExt cx="1216700" cy="1216575"/>
          </a:xfrm>
        </p:grpSpPr>
        <p:sp>
          <p:nvSpPr>
            <p:cNvPr id="1996" name="Google Shape;1996;p39"/>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7" name="Google Shape;1997;p39"/>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8" name="Google Shape;1998;p39"/>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9" name="Google Shape;1999;p39"/>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0" name="Google Shape;2000;p39"/>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1" name="Google Shape;2001;p39"/>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2" name="Google Shape;2002;p39"/>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3" name="Google Shape;2003;p39"/>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4" name="Google Shape;2004;p39"/>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5" name="Google Shape;2005;p39"/>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6" name="Google Shape;2006;p39"/>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7" name="Google Shape;2007;p39"/>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8" name="Google Shape;2008;p39"/>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9" name="Google Shape;2009;p39"/>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0" name="Google Shape;2010;p39"/>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1" name="Google Shape;2011;p39"/>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2" name="Google Shape;2012;p39"/>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3" name="Google Shape;2013;p39"/>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4" name="Google Shape;2014;p39"/>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5" name="Google Shape;2015;p39"/>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6" name="Google Shape;2016;p39"/>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7" name="Google Shape;2017;p39"/>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8" name="Google Shape;2018;p39"/>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9" name="Google Shape;2019;p39"/>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0" name="Google Shape;2020;p39"/>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1" name="Google Shape;2021;p39"/>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2" name="Google Shape;2022;p39"/>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3" name="Google Shape;2023;p39"/>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4" name="Google Shape;2024;p39"/>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5" name="Google Shape;2025;p39"/>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6" name="Google Shape;2026;p39"/>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7" name="Google Shape;2027;p39"/>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28" name="Google Shape;2028;p39"/>
          <p:cNvGrpSpPr/>
          <p:nvPr/>
        </p:nvGrpSpPr>
        <p:grpSpPr>
          <a:xfrm>
            <a:off x="8467844" y="-9"/>
            <a:ext cx="634509" cy="634444"/>
            <a:chOff x="3248075" y="3436175"/>
            <a:chExt cx="1216700" cy="1216575"/>
          </a:xfrm>
        </p:grpSpPr>
        <p:sp>
          <p:nvSpPr>
            <p:cNvPr id="2029" name="Google Shape;2029;p39"/>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0" name="Google Shape;2030;p39"/>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1" name="Google Shape;2031;p39"/>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2" name="Google Shape;2032;p39"/>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3" name="Google Shape;2033;p39"/>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4" name="Google Shape;2034;p39"/>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5" name="Google Shape;2035;p39"/>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6" name="Google Shape;2036;p39"/>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7" name="Google Shape;2037;p39"/>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8" name="Google Shape;2038;p39"/>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9" name="Google Shape;2039;p39"/>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0" name="Google Shape;2040;p39"/>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1" name="Google Shape;2041;p39"/>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2" name="Google Shape;2042;p39"/>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3" name="Google Shape;2043;p39"/>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4" name="Google Shape;2044;p39"/>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5" name="Google Shape;2045;p39"/>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6" name="Google Shape;2046;p39"/>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7" name="Google Shape;2047;p39"/>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8" name="Google Shape;2048;p39"/>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9" name="Google Shape;2049;p39"/>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0" name="Google Shape;2050;p39"/>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1" name="Google Shape;2051;p39"/>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2" name="Google Shape;2052;p39"/>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3" name="Google Shape;2053;p39"/>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4" name="Google Shape;2054;p39"/>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5" name="Google Shape;2055;p39"/>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6" name="Google Shape;2056;p39"/>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7" name="Google Shape;2057;p39"/>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8" name="Google Shape;2058;p39"/>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9" name="Google Shape;2059;p39"/>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0" name="Google Shape;2060;p39"/>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BLANK_1_1_1_1_1">
    <p:spTree>
      <p:nvGrpSpPr>
        <p:cNvPr id="2061" name="Shape 2061"/>
        <p:cNvGrpSpPr/>
        <p:nvPr/>
      </p:nvGrpSpPr>
      <p:grpSpPr>
        <a:xfrm>
          <a:off x="0" y="0"/>
          <a:ext cx="0" cy="0"/>
          <a:chOff x="0" y="0"/>
          <a:chExt cx="0" cy="0"/>
        </a:xfrm>
      </p:grpSpPr>
      <p:pic>
        <p:nvPicPr>
          <p:cNvPr id="2062" name="Google Shape;2062;p40"/>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2063" name="Google Shape;2063;p40"/>
          <p:cNvSpPr txBox="1"/>
          <p:nvPr>
            <p:ph idx="1" type="subTitle"/>
          </p:nvPr>
        </p:nvSpPr>
        <p:spPr>
          <a:xfrm>
            <a:off x="720000" y="2264443"/>
            <a:ext cx="2305500" cy="563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064" name="Google Shape;2064;p40"/>
          <p:cNvSpPr txBox="1"/>
          <p:nvPr>
            <p:ph idx="2" type="subTitle"/>
          </p:nvPr>
        </p:nvSpPr>
        <p:spPr>
          <a:xfrm>
            <a:off x="3419275" y="2264443"/>
            <a:ext cx="2305500" cy="563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065" name="Google Shape;2065;p40"/>
          <p:cNvSpPr txBox="1"/>
          <p:nvPr>
            <p:ph idx="3" type="subTitle"/>
          </p:nvPr>
        </p:nvSpPr>
        <p:spPr>
          <a:xfrm>
            <a:off x="720000" y="4045200"/>
            <a:ext cx="2305500" cy="563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066" name="Google Shape;2066;p40"/>
          <p:cNvSpPr txBox="1"/>
          <p:nvPr>
            <p:ph idx="4" type="subTitle"/>
          </p:nvPr>
        </p:nvSpPr>
        <p:spPr>
          <a:xfrm>
            <a:off x="3419271" y="4045200"/>
            <a:ext cx="2305500" cy="563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067" name="Google Shape;2067;p40"/>
          <p:cNvSpPr txBox="1"/>
          <p:nvPr>
            <p:ph idx="5" type="subTitle"/>
          </p:nvPr>
        </p:nvSpPr>
        <p:spPr>
          <a:xfrm>
            <a:off x="6118550" y="2264443"/>
            <a:ext cx="2305500" cy="563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068" name="Google Shape;2068;p40"/>
          <p:cNvSpPr txBox="1"/>
          <p:nvPr>
            <p:ph idx="6" type="subTitle"/>
          </p:nvPr>
        </p:nvSpPr>
        <p:spPr>
          <a:xfrm>
            <a:off x="6118550" y="4045200"/>
            <a:ext cx="2305500" cy="563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069" name="Google Shape;2069;p40"/>
          <p:cNvSpPr txBox="1"/>
          <p:nvPr>
            <p:ph idx="7" type="subTitle"/>
          </p:nvPr>
        </p:nvSpPr>
        <p:spPr>
          <a:xfrm>
            <a:off x="720000" y="1812493"/>
            <a:ext cx="23055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070" name="Google Shape;2070;p40"/>
          <p:cNvSpPr txBox="1"/>
          <p:nvPr>
            <p:ph idx="8" type="subTitle"/>
          </p:nvPr>
        </p:nvSpPr>
        <p:spPr>
          <a:xfrm>
            <a:off x="3419275" y="1812493"/>
            <a:ext cx="23055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071" name="Google Shape;2071;p40"/>
          <p:cNvSpPr txBox="1"/>
          <p:nvPr>
            <p:ph idx="9" type="subTitle"/>
          </p:nvPr>
        </p:nvSpPr>
        <p:spPr>
          <a:xfrm>
            <a:off x="6118550" y="1812493"/>
            <a:ext cx="23055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072" name="Google Shape;2072;p40"/>
          <p:cNvSpPr txBox="1"/>
          <p:nvPr>
            <p:ph idx="13" type="subTitle"/>
          </p:nvPr>
        </p:nvSpPr>
        <p:spPr>
          <a:xfrm>
            <a:off x="6118550" y="3593100"/>
            <a:ext cx="23055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073" name="Google Shape;2073;p40"/>
          <p:cNvSpPr txBox="1"/>
          <p:nvPr>
            <p:ph idx="14" type="subTitle"/>
          </p:nvPr>
        </p:nvSpPr>
        <p:spPr>
          <a:xfrm>
            <a:off x="720000" y="3593100"/>
            <a:ext cx="23055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074" name="Google Shape;2074;p40"/>
          <p:cNvSpPr txBox="1"/>
          <p:nvPr>
            <p:ph idx="15" type="subTitle"/>
          </p:nvPr>
        </p:nvSpPr>
        <p:spPr>
          <a:xfrm>
            <a:off x="3419275" y="3593100"/>
            <a:ext cx="23055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075" name="Google Shape;2075;p40"/>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2076" name="Google Shape;2076;p40"/>
          <p:cNvGrpSpPr/>
          <p:nvPr/>
        </p:nvGrpSpPr>
        <p:grpSpPr>
          <a:xfrm>
            <a:off x="41644" y="-9"/>
            <a:ext cx="634509" cy="634444"/>
            <a:chOff x="3248075" y="3436175"/>
            <a:chExt cx="1216700" cy="1216575"/>
          </a:xfrm>
        </p:grpSpPr>
        <p:sp>
          <p:nvSpPr>
            <p:cNvPr id="2077" name="Google Shape;2077;p40"/>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8" name="Google Shape;2078;p40"/>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9" name="Google Shape;2079;p40"/>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0" name="Google Shape;2080;p40"/>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1" name="Google Shape;2081;p40"/>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2" name="Google Shape;2082;p40"/>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3" name="Google Shape;2083;p40"/>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4" name="Google Shape;2084;p40"/>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5" name="Google Shape;2085;p40"/>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6" name="Google Shape;2086;p40"/>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7" name="Google Shape;2087;p40"/>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8" name="Google Shape;2088;p40"/>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9" name="Google Shape;2089;p40"/>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0" name="Google Shape;2090;p40"/>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1" name="Google Shape;2091;p40"/>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2" name="Google Shape;2092;p40"/>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3" name="Google Shape;2093;p40"/>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4" name="Google Shape;2094;p40"/>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5" name="Google Shape;2095;p40"/>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6" name="Google Shape;2096;p40"/>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7" name="Google Shape;2097;p40"/>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8" name="Google Shape;2098;p40"/>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9" name="Google Shape;2099;p40"/>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0" name="Google Shape;2100;p40"/>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1" name="Google Shape;2101;p40"/>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2" name="Google Shape;2102;p40"/>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3" name="Google Shape;2103;p40"/>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4" name="Google Shape;2104;p40"/>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5" name="Google Shape;2105;p40"/>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6" name="Google Shape;2106;p40"/>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7" name="Google Shape;2107;p40"/>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8" name="Google Shape;2108;p40"/>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09" name="Google Shape;2109;p40"/>
          <p:cNvGrpSpPr/>
          <p:nvPr/>
        </p:nvGrpSpPr>
        <p:grpSpPr>
          <a:xfrm>
            <a:off x="8467844" y="-9"/>
            <a:ext cx="634509" cy="634444"/>
            <a:chOff x="3248075" y="3436175"/>
            <a:chExt cx="1216700" cy="1216575"/>
          </a:xfrm>
        </p:grpSpPr>
        <p:sp>
          <p:nvSpPr>
            <p:cNvPr id="2110" name="Google Shape;2110;p40"/>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1" name="Google Shape;2111;p40"/>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2" name="Google Shape;2112;p40"/>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3" name="Google Shape;2113;p40"/>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4" name="Google Shape;2114;p40"/>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5" name="Google Shape;2115;p40"/>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6" name="Google Shape;2116;p40"/>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7" name="Google Shape;2117;p40"/>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8" name="Google Shape;2118;p40"/>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9" name="Google Shape;2119;p40"/>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0" name="Google Shape;2120;p40"/>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1" name="Google Shape;2121;p40"/>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2" name="Google Shape;2122;p40"/>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3" name="Google Shape;2123;p40"/>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4" name="Google Shape;2124;p40"/>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5" name="Google Shape;2125;p40"/>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6" name="Google Shape;2126;p40"/>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7" name="Google Shape;2127;p40"/>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8" name="Google Shape;2128;p40"/>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9" name="Google Shape;2129;p40"/>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0" name="Google Shape;2130;p40"/>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1" name="Google Shape;2131;p40"/>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2" name="Google Shape;2132;p40"/>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3" name="Google Shape;2133;p40"/>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4" name="Google Shape;2134;p40"/>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5" name="Google Shape;2135;p40"/>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6" name="Google Shape;2136;p40"/>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7" name="Google Shape;2137;p40"/>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8" name="Google Shape;2138;p40"/>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9" name="Google Shape;2139;p40"/>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0" name="Google Shape;2140;p40"/>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1" name="Google Shape;2141;p40"/>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42" name="Google Shape;2142;p40"/>
          <p:cNvSpPr/>
          <p:nvPr/>
        </p:nvSpPr>
        <p:spPr>
          <a:xfrm rot="-820355">
            <a:off x="-88073" y="17988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3" name="Google Shape;2143;p40"/>
          <p:cNvSpPr/>
          <p:nvPr/>
        </p:nvSpPr>
        <p:spPr>
          <a:xfrm rot="932611">
            <a:off x="8533443" y="2590013"/>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p:cSld name="BLANK_1_1_1_1_1_1">
    <p:spTree>
      <p:nvGrpSpPr>
        <p:cNvPr id="2144" name="Shape 2144"/>
        <p:cNvGrpSpPr/>
        <p:nvPr/>
      </p:nvGrpSpPr>
      <p:grpSpPr>
        <a:xfrm>
          <a:off x="0" y="0"/>
          <a:ext cx="0" cy="0"/>
          <a:chOff x="0" y="0"/>
          <a:chExt cx="0" cy="0"/>
        </a:xfrm>
      </p:grpSpPr>
      <p:pic>
        <p:nvPicPr>
          <p:cNvPr id="2145" name="Google Shape;2145;p41"/>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2146" name="Google Shape;2146;p41"/>
          <p:cNvSpPr txBox="1"/>
          <p:nvPr>
            <p:ph hasCustomPrompt="1" type="title"/>
          </p:nvPr>
        </p:nvSpPr>
        <p:spPr>
          <a:xfrm rot="-358">
            <a:off x="5145950" y="902464"/>
            <a:ext cx="2881200" cy="960300"/>
          </a:xfrm>
          <a:prstGeom prst="rect">
            <a:avLst/>
          </a:prstGeom>
          <a:noFill/>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spcBef>
                <a:spcPts val="0"/>
              </a:spcBef>
              <a:spcAft>
                <a:spcPts val="0"/>
              </a:spcAft>
              <a:buSzPts val="6200"/>
              <a:buNone/>
              <a:defRPr sz="4900"/>
            </a:lvl1pPr>
            <a:lvl2pPr lvl="1" rtl="0">
              <a:spcBef>
                <a:spcPts val="0"/>
              </a:spcBef>
              <a:spcAft>
                <a:spcPts val="0"/>
              </a:spcAft>
              <a:buSzPts val="6200"/>
              <a:buNone/>
              <a:defRPr sz="6200"/>
            </a:lvl2pPr>
            <a:lvl3pPr lvl="2" rtl="0">
              <a:spcBef>
                <a:spcPts val="0"/>
              </a:spcBef>
              <a:spcAft>
                <a:spcPts val="0"/>
              </a:spcAft>
              <a:buSzPts val="6200"/>
              <a:buNone/>
              <a:defRPr sz="6200"/>
            </a:lvl3pPr>
            <a:lvl4pPr lvl="3" rtl="0">
              <a:spcBef>
                <a:spcPts val="0"/>
              </a:spcBef>
              <a:spcAft>
                <a:spcPts val="0"/>
              </a:spcAft>
              <a:buSzPts val="6200"/>
              <a:buNone/>
              <a:defRPr sz="6200"/>
            </a:lvl4pPr>
            <a:lvl5pPr lvl="4" rtl="0">
              <a:spcBef>
                <a:spcPts val="0"/>
              </a:spcBef>
              <a:spcAft>
                <a:spcPts val="0"/>
              </a:spcAft>
              <a:buSzPts val="6200"/>
              <a:buNone/>
              <a:defRPr sz="6200"/>
            </a:lvl5pPr>
            <a:lvl6pPr lvl="5" rtl="0">
              <a:spcBef>
                <a:spcPts val="0"/>
              </a:spcBef>
              <a:spcAft>
                <a:spcPts val="0"/>
              </a:spcAft>
              <a:buSzPts val="6200"/>
              <a:buNone/>
              <a:defRPr sz="6200"/>
            </a:lvl6pPr>
            <a:lvl7pPr lvl="6" rtl="0">
              <a:spcBef>
                <a:spcPts val="0"/>
              </a:spcBef>
              <a:spcAft>
                <a:spcPts val="0"/>
              </a:spcAft>
              <a:buSzPts val="6200"/>
              <a:buNone/>
              <a:defRPr sz="6200"/>
            </a:lvl7pPr>
            <a:lvl8pPr lvl="7" rtl="0">
              <a:spcBef>
                <a:spcPts val="0"/>
              </a:spcBef>
              <a:spcAft>
                <a:spcPts val="0"/>
              </a:spcAft>
              <a:buSzPts val="6200"/>
              <a:buNone/>
              <a:defRPr sz="6200"/>
            </a:lvl8pPr>
            <a:lvl9pPr lvl="8" rtl="0">
              <a:spcBef>
                <a:spcPts val="0"/>
              </a:spcBef>
              <a:spcAft>
                <a:spcPts val="0"/>
              </a:spcAft>
              <a:buSzPts val="6200"/>
              <a:buNone/>
              <a:defRPr sz="6200"/>
            </a:lvl9pPr>
          </a:lstStyle>
          <a:p>
            <a:r>
              <a:t>xx%</a:t>
            </a:r>
          </a:p>
        </p:txBody>
      </p:sp>
      <p:sp>
        <p:nvSpPr>
          <p:cNvPr id="2147" name="Google Shape;2147;p41"/>
          <p:cNvSpPr txBox="1"/>
          <p:nvPr>
            <p:ph idx="1" type="subTitle"/>
          </p:nvPr>
        </p:nvSpPr>
        <p:spPr>
          <a:xfrm>
            <a:off x="5145927" y="1862887"/>
            <a:ext cx="2881200" cy="390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2148" name="Google Shape;2148;p41"/>
          <p:cNvSpPr txBox="1"/>
          <p:nvPr>
            <p:ph hasCustomPrompt="1" idx="2" type="title"/>
          </p:nvPr>
        </p:nvSpPr>
        <p:spPr>
          <a:xfrm>
            <a:off x="5145950" y="2889801"/>
            <a:ext cx="2881200" cy="960600"/>
          </a:xfrm>
          <a:prstGeom prst="rect">
            <a:avLst/>
          </a:prstGeom>
          <a:noFill/>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spcBef>
                <a:spcPts val="0"/>
              </a:spcBef>
              <a:spcAft>
                <a:spcPts val="0"/>
              </a:spcAft>
              <a:buSzPts val="6200"/>
              <a:buNone/>
              <a:defRPr sz="4900"/>
            </a:lvl1pPr>
            <a:lvl2pPr lvl="1" rtl="0">
              <a:spcBef>
                <a:spcPts val="0"/>
              </a:spcBef>
              <a:spcAft>
                <a:spcPts val="0"/>
              </a:spcAft>
              <a:buSzPts val="6200"/>
              <a:buNone/>
              <a:defRPr sz="6200"/>
            </a:lvl2pPr>
            <a:lvl3pPr lvl="2" rtl="0">
              <a:spcBef>
                <a:spcPts val="0"/>
              </a:spcBef>
              <a:spcAft>
                <a:spcPts val="0"/>
              </a:spcAft>
              <a:buSzPts val="6200"/>
              <a:buNone/>
              <a:defRPr sz="6200"/>
            </a:lvl3pPr>
            <a:lvl4pPr lvl="3" rtl="0">
              <a:spcBef>
                <a:spcPts val="0"/>
              </a:spcBef>
              <a:spcAft>
                <a:spcPts val="0"/>
              </a:spcAft>
              <a:buSzPts val="6200"/>
              <a:buNone/>
              <a:defRPr sz="6200"/>
            </a:lvl4pPr>
            <a:lvl5pPr lvl="4" rtl="0">
              <a:spcBef>
                <a:spcPts val="0"/>
              </a:spcBef>
              <a:spcAft>
                <a:spcPts val="0"/>
              </a:spcAft>
              <a:buSzPts val="6200"/>
              <a:buNone/>
              <a:defRPr sz="6200"/>
            </a:lvl5pPr>
            <a:lvl6pPr lvl="5" rtl="0">
              <a:spcBef>
                <a:spcPts val="0"/>
              </a:spcBef>
              <a:spcAft>
                <a:spcPts val="0"/>
              </a:spcAft>
              <a:buSzPts val="6200"/>
              <a:buNone/>
              <a:defRPr sz="6200"/>
            </a:lvl6pPr>
            <a:lvl7pPr lvl="6" rtl="0">
              <a:spcBef>
                <a:spcPts val="0"/>
              </a:spcBef>
              <a:spcAft>
                <a:spcPts val="0"/>
              </a:spcAft>
              <a:buSzPts val="6200"/>
              <a:buNone/>
              <a:defRPr sz="6200"/>
            </a:lvl7pPr>
            <a:lvl8pPr lvl="7" rtl="0">
              <a:spcBef>
                <a:spcPts val="0"/>
              </a:spcBef>
              <a:spcAft>
                <a:spcPts val="0"/>
              </a:spcAft>
              <a:buSzPts val="6200"/>
              <a:buNone/>
              <a:defRPr sz="6200"/>
            </a:lvl8pPr>
            <a:lvl9pPr lvl="8" rtl="0">
              <a:spcBef>
                <a:spcPts val="0"/>
              </a:spcBef>
              <a:spcAft>
                <a:spcPts val="0"/>
              </a:spcAft>
              <a:buSzPts val="6200"/>
              <a:buNone/>
              <a:defRPr sz="6200"/>
            </a:lvl9pPr>
          </a:lstStyle>
          <a:p>
            <a:r>
              <a:t>xx%</a:t>
            </a:r>
          </a:p>
        </p:txBody>
      </p:sp>
      <p:sp>
        <p:nvSpPr>
          <p:cNvPr id="2149" name="Google Shape;2149;p41"/>
          <p:cNvSpPr txBox="1"/>
          <p:nvPr>
            <p:ph idx="3" type="subTitle"/>
          </p:nvPr>
        </p:nvSpPr>
        <p:spPr>
          <a:xfrm>
            <a:off x="5145927" y="3850287"/>
            <a:ext cx="2881200" cy="390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2150" name="Google Shape;2150;p41"/>
          <p:cNvSpPr txBox="1"/>
          <p:nvPr>
            <p:ph hasCustomPrompt="1" idx="4" type="title"/>
          </p:nvPr>
        </p:nvSpPr>
        <p:spPr>
          <a:xfrm rot="-358">
            <a:off x="1116875" y="902464"/>
            <a:ext cx="2881200" cy="960300"/>
          </a:xfrm>
          <a:prstGeom prst="rect">
            <a:avLst/>
          </a:prstGeom>
          <a:noFill/>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spcBef>
                <a:spcPts val="0"/>
              </a:spcBef>
              <a:spcAft>
                <a:spcPts val="0"/>
              </a:spcAft>
              <a:buSzPts val="6200"/>
              <a:buNone/>
              <a:defRPr sz="4900"/>
            </a:lvl1pPr>
            <a:lvl2pPr lvl="1" rtl="0" algn="r">
              <a:spcBef>
                <a:spcPts val="0"/>
              </a:spcBef>
              <a:spcAft>
                <a:spcPts val="0"/>
              </a:spcAft>
              <a:buSzPts val="6200"/>
              <a:buNone/>
              <a:defRPr sz="6200"/>
            </a:lvl2pPr>
            <a:lvl3pPr lvl="2" rtl="0" algn="r">
              <a:spcBef>
                <a:spcPts val="0"/>
              </a:spcBef>
              <a:spcAft>
                <a:spcPts val="0"/>
              </a:spcAft>
              <a:buSzPts val="6200"/>
              <a:buNone/>
              <a:defRPr sz="6200"/>
            </a:lvl3pPr>
            <a:lvl4pPr lvl="3" rtl="0" algn="r">
              <a:spcBef>
                <a:spcPts val="0"/>
              </a:spcBef>
              <a:spcAft>
                <a:spcPts val="0"/>
              </a:spcAft>
              <a:buSzPts val="6200"/>
              <a:buNone/>
              <a:defRPr sz="6200"/>
            </a:lvl4pPr>
            <a:lvl5pPr lvl="4" rtl="0" algn="r">
              <a:spcBef>
                <a:spcPts val="0"/>
              </a:spcBef>
              <a:spcAft>
                <a:spcPts val="0"/>
              </a:spcAft>
              <a:buSzPts val="6200"/>
              <a:buNone/>
              <a:defRPr sz="6200"/>
            </a:lvl5pPr>
            <a:lvl6pPr lvl="5" rtl="0" algn="r">
              <a:spcBef>
                <a:spcPts val="0"/>
              </a:spcBef>
              <a:spcAft>
                <a:spcPts val="0"/>
              </a:spcAft>
              <a:buSzPts val="6200"/>
              <a:buNone/>
              <a:defRPr sz="6200"/>
            </a:lvl6pPr>
            <a:lvl7pPr lvl="6" rtl="0" algn="r">
              <a:spcBef>
                <a:spcPts val="0"/>
              </a:spcBef>
              <a:spcAft>
                <a:spcPts val="0"/>
              </a:spcAft>
              <a:buSzPts val="6200"/>
              <a:buNone/>
              <a:defRPr sz="6200"/>
            </a:lvl7pPr>
            <a:lvl8pPr lvl="7" rtl="0" algn="r">
              <a:spcBef>
                <a:spcPts val="0"/>
              </a:spcBef>
              <a:spcAft>
                <a:spcPts val="0"/>
              </a:spcAft>
              <a:buSzPts val="6200"/>
              <a:buNone/>
              <a:defRPr sz="6200"/>
            </a:lvl8pPr>
            <a:lvl9pPr lvl="8" rtl="0" algn="r">
              <a:spcBef>
                <a:spcPts val="0"/>
              </a:spcBef>
              <a:spcAft>
                <a:spcPts val="0"/>
              </a:spcAft>
              <a:buSzPts val="6200"/>
              <a:buNone/>
              <a:defRPr sz="6200"/>
            </a:lvl9pPr>
          </a:lstStyle>
          <a:p>
            <a:r>
              <a:t>xx%</a:t>
            </a:r>
          </a:p>
        </p:txBody>
      </p:sp>
      <p:sp>
        <p:nvSpPr>
          <p:cNvPr id="2151" name="Google Shape;2151;p41"/>
          <p:cNvSpPr txBox="1"/>
          <p:nvPr>
            <p:ph idx="5" type="subTitle"/>
          </p:nvPr>
        </p:nvSpPr>
        <p:spPr>
          <a:xfrm>
            <a:off x="1116853" y="1862887"/>
            <a:ext cx="2881200" cy="390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vl1pPr>
            <a:lvl2pPr lvl="1" rtl="0" algn="r">
              <a:lnSpc>
                <a:spcPct val="100000"/>
              </a:lnSpc>
              <a:spcBef>
                <a:spcPts val="0"/>
              </a:spcBef>
              <a:spcAft>
                <a:spcPts val="0"/>
              </a:spcAft>
              <a:buSzPts val="1400"/>
              <a:buNone/>
              <a:defRPr/>
            </a:lvl2pPr>
            <a:lvl3pPr lvl="2" rtl="0" algn="r">
              <a:lnSpc>
                <a:spcPct val="100000"/>
              </a:lnSpc>
              <a:spcBef>
                <a:spcPts val="0"/>
              </a:spcBef>
              <a:spcAft>
                <a:spcPts val="0"/>
              </a:spcAft>
              <a:buSzPts val="1400"/>
              <a:buNone/>
              <a:defRPr/>
            </a:lvl3pPr>
            <a:lvl4pPr lvl="3" rtl="0" algn="r">
              <a:lnSpc>
                <a:spcPct val="100000"/>
              </a:lnSpc>
              <a:spcBef>
                <a:spcPts val="0"/>
              </a:spcBef>
              <a:spcAft>
                <a:spcPts val="0"/>
              </a:spcAft>
              <a:buSzPts val="1400"/>
              <a:buNone/>
              <a:defRPr/>
            </a:lvl4pPr>
            <a:lvl5pPr lvl="4" rtl="0" algn="r">
              <a:lnSpc>
                <a:spcPct val="100000"/>
              </a:lnSpc>
              <a:spcBef>
                <a:spcPts val="0"/>
              </a:spcBef>
              <a:spcAft>
                <a:spcPts val="0"/>
              </a:spcAft>
              <a:buSzPts val="1400"/>
              <a:buNone/>
              <a:defRPr/>
            </a:lvl5pPr>
            <a:lvl6pPr lvl="5" rtl="0" algn="r">
              <a:lnSpc>
                <a:spcPct val="100000"/>
              </a:lnSpc>
              <a:spcBef>
                <a:spcPts val="0"/>
              </a:spcBef>
              <a:spcAft>
                <a:spcPts val="0"/>
              </a:spcAft>
              <a:buSzPts val="1400"/>
              <a:buNone/>
              <a:defRPr/>
            </a:lvl6pPr>
            <a:lvl7pPr lvl="6" rtl="0" algn="r">
              <a:lnSpc>
                <a:spcPct val="100000"/>
              </a:lnSpc>
              <a:spcBef>
                <a:spcPts val="0"/>
              </a:spcBef>
              <a:spcAft>
                <a:spcPts val="0"/>
              </a:spcAft>
              <a:buSzPts val="1400"/>
              <a:buNone/>
              <a:defRPr/>
            </a:lvl7pPr>
            <a:lvl8pPr lvl="7" rtl="0" algn="r">
              <a:lnSpc>
                <a:spcPct val="100000"/>
              </a:lnSpc>
              <a:spcBef>
                <a:spcPts val="0"/>
              </a:spcBef>
              <a:spcAft>
                <a:spcPts val="0"/>
              </a:spcAft>
              <a:buSzPts val="1400"/>
              <a:buNone/>
              <a:defRPr/>
            </a:lvl8pPr>
            <a:lvl9pPr lvl="8" rtl="0" algn="r">
              <a:lnSpc>
                <a:spcPct val="100000"/>
              </a:lnSpc>
              <a:spcBef>
                <a:spcPts val="0"/>
              </a:spcBef>
              <a:spcAft>
                <a:spcPts val="0"/>
              </a:spcAft>
              <a:buSzPts val="1400"/>
              <a:buNone/>
              <a:defRPr/>
            </a:lvl9pPr>
          </a:lstStyle>
          <a:p/>
        </p:txBody>
      </p:sp>
      <p:sp>
        <p:nvSpPr>
          <p:cNvPr id="2152" name="Google Shape;2152;p41"/>
          <p:cNvSpPr txBox="1"/>
          <p:nvPr>
            <p:ph hasCustomPrompt="1" idx="6" type="title"/>
          </p:nvPr>
        </p:nvSpPr>
        <p:spPr>
          <a:xfrm>
            <a:off x="1116875" y="2889801"/>
            <a:ext cx="2881200" cy="960600"/>
          </a:xfrm>
          <a:prstGeom prst="rect">
            <a:avLst/>
          </a:prstGeom>
          <a:noFill/>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spcBef>
                <a:spcPts val="0"/>
              </a:spcBef>
              <a:spcAft>
                <a:spcPts val="0"/>
              </a:spcAft>
              <a:buSzPts val="6200"/>
              <a:buNone/>
              <a:defRPr sz="4900"/>
            </a:lvl1pPr>
            <a:lvl2pPr lvl="1" rtl="0" algn="r">
              <a:spcBef>
                <a:spcPts val="0"/>
              </a:spcBef>
              <a:spcAft>
                <a:spcPts val="0"/>
              </a:spcAft>
              <a:buSzPts val="6200"/>
              <a:buNone/>
              <a:defRPr sz="6200"/>
            </a:lvl2pPr>
            <a:lvl3pPr lvl="2" rtl="0" algn="r">
              <a:spcBef>
                <a:spcPts val="0"/>
              </a:spcBef>
              <a:spcAft>
                <a:spcPts val="0"/>
              </a:spcAft>
              <a:buSzPts val="6200"/>
              <a:buNone/>
              <a:defRPr sz="6200"/>
            </a:lvl3pPr>
            <a:lvl4pPr lvl="3" rtl="0" algn="r">
              <a:spcBef>
                <a:spcPts val="0"/>
              </a:spcBef>
              <a:spcAft>
                <a:spcPts val="0"/>
              </a:spcAft>
              <a:buSzPts val="6200"/>
              <a:buNone/>
              <a:defRPr sz="6200"/>
            </a:lvl4pPr>
            <a:lvl5pPr lvl="4" rtl="0" algn="r">
              <a:spcBef>
                <a:spcPts val="0"/>
              </a:spcBef>
              <a:spcAft>
                <a:spcPts val="0"/>
              </a:spcAft>
              <a:buSzPts val="6200"/>
              <a:buNone/>
              <a:defRPr sz="6200"/>
            </a:lvl5pPr>
            <a:lvl6pPr lvl="5" rtl="0" algn="r">
              <a:spcBef>
                <a:spcPts val="0"/>
              </a:spcBef>
              <a:spcAft>
                <a:spcPts val="0"/>
              </a:spcAft>
              <a:buSzPts val="6200"/>
              <a:buNone/>
              <a:defRPr sz="6200"/>
            </a:lvl6pPr>
            <a:lvl7pPr lvl="6" rtl="0" algn="r">
              <a:spcBef>
                <a:spcPts val="0"/>
              </a:spcBef>
              <a:spcAft>
                <a:spcPts val="0"/>
              </a:spcAft>
              <a:buSzPts val="6200"/>
              <a:buNone/>
              <a:defRPr sz="6200"/>
            </a:lvl7pPr>
            <a:lvl8pPr lvl="7" rtl="0" algn="r">
              <a:spcBef>
                <a:spcPts val="0"/>
              </a:spcBef>
              <a:spcAft>
                <a:spcPts val="0"/>
              </a:spcAft>
              <a:buSzPts val="6200"/>
              <a:buNone/>
              <a:defRPr sz="6200"/>
            </a:lvl8pPr>
            <a:lvl9pPr lvl="8" rtl="0" algn="r">
              <a:spcBef>
                <a:spcPts val="0"/>
              </a:spcBef>
              <a:spcAft>
                <a:spcPts val="0"/>
              </a:spcAft>
              <a:buSzPts val="6200"/>
              <a:buNone/>
              <a:defRPr sz="6200"/>
            </a:lvl9pPr>
          </a:lstStyle>
          <a:p>
            <a:r>
              <a:t>xx%</a:t>
            </a:r>
          </a:p>
        </p:txBody>
      </p:sp>
      <p:sp>
        <p:nvSpPr>
          <p:cNvPr id="2153" name="Google Shape;2153;p41"/>
          <p:cNvSpPr txBox="1"/>
          <p:nvPr>
            <p:ph idx="7" type="subTitle"/>
          </p:nvPr>
        </p:nvSpPr>
        <p:spPr>
          <a:xfrm>
            <a:off x="1116853" y="3850287"/>
            <a:ext cx="2881200" cy="390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vl1pPr>
            <a:lvl2pPr lvl="1" rtl="0" algn="r">
              <a:lnSpc>
                <a:spcPct val="100000"/>
              </a:lnSpc>
              <a:spcBef>
                <a:spcPts val="0"/>
              </a:spcBef>
              <a:spcAft>
                <a:spcPts val="0"/>
              </a:spcAft>
              <a:buSzPts val="1400"/>
              <a:buNone/>
              <a:defRPr/>
            </a:lvl2pPr>
            <a:lvl3pPr lvl="2" rtl="0" algn="r">
              <a:lnSpc>
                <a:spcPct val="100000"/>
              </a:lnSpc>
              <a:spcBef>
                <a:spcPts val="0"/>
              </a:spcBef>
              <a:spcAft>
                <a:spcPts val="0"/>
              </a:spcAft>
              <a:buSzPts val="1400"/>
              <a:buNone/>
              <a:defRPr/>
            </a:lvl3pPr>
            <a:lvl4pPr lvl="3" rtl="0" algn="r">
              <a:lnSpc>
                <a:spcPct val="100000"/>
              </a:lnSpc>
              <a:spcBef>
                <a:spcPts val="0"/>
              </a:spcBef>
              <a:spcAft>
                <a:spcPts val="0"/>
              </a:spcAft>
              <a:buSzPts val="1400"/>
              <a:buNone/>
              <a:defRPr/>
            </a:lvl4pPr>
            <a:lvl5pPr lvl="4" rtl="0" algn="r">
              <a:lnSpc>
                <a:spcPct val="100000"/>
              </a:lnSpc>
              <a:spcBef>
                <a:spcPts val="0"/>
              </a:spcBef>
              <a:spcAft>
                <a:spcPts val="0"/>
              </a:spcAft>
              <a:buSzPts val="1400"/>
              <a:buNone/>
              <a:defRPr/>
            </a:lvl5pPr>
            <a:lvl6pPr lvl="5" rtl="0" algn="r">
              <a:lnSpc>
                <a:spcPct val="100000"/>
              </a:lnSpc>
              <a:spcBef>
                <a:spcPts val="0"/>
              </a:spcBef>
              <a:spcAft>
                <a:spcPts val="0"/>
              </a:spcAft>
              <a:buSzPts val="1400"/>
              <a:buNone/>
              <a:defRPr/>
            </a:lvl6pPr>
            <a:lvl7pPr lvl="6" rtl="0" algn="r">
              <a:lnSpc>
                <a:spcPct val="100000"/>
              </a:lnSpc>
              <a:spcBef>
                <a:spcPts val="0"/>
              </a:spcBef>
              <a:spcAft>
                <a:spcPts val="0"/>
              </a:spcAft>
              <a:buSzPts val="1400"/>
              <a:buNone/>
              <a:defRPr/>
            </a:lvl7pPr>
            <a:lvl8pPr lvl="7" rtl="0" algn="r">
              <a:lnSpc>
                <a:spcPct val="100000"/>
              </a:lnSpc>
              <a:spcBef>
                <a:spcPts val="0"/>
              </a:spcBef>
              <a:spcAft>
                <a:spcPts val="0"/>
              </a:spcAft>
              <a:buSzPts val="1400"/>
              <a:buNone/>
              <a:defRPr/>
            </a:lvl8pPr>
            <a:lvl9pPr lvl="8" rtl="0" algn="r">
              <a:lnSpc>
                <a:spcPct val="100000"/>
              </a:lnSpc>
              <a:spcBef>
                <a:spcPts val="0"/>
              </a:spcBef>
              <a:spcAft>
                <a:spcPts val="0"/>
              </a:spcAft>
              <a:buSzPts val="1400"/>
              <a:buNone/>
              <a:defRPr/>
            </a:lvl9pPr>
          </a:lstStyle>
          <a:p/>
        </p:txBody>
      </p:sp>
      <p:sp>
        <p:nvSpPr>
          <p:cNvPr id="2154" name="Google Shape;2154;p41"/>
          <p:cNvSpPr/>
          <p:nvPr/>
        </p:nvSpPr>
        <p:spPr>
          <a:xfrm rot="932611">
            <a:off x="8323693" y="526876"/>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5" name="Google Shape;2155;p41"/>
          <p:cNvSpPr/>
          <p:nvPr/>
        </p:nvSpPr>
        <p:spPr>
          <a:xfrm rot="-820355">
            <a:off x="97327" y="3621074"/>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156" name="Google Shape;2156;p41"/>
          <p:cNvGrpSpPr/>
          <p:nvPr/>
        </p:nvGrpSpPr>
        <p:grpSpPr>
          <a:xfrm>
            <a:off x="0" y="10"/>
            <a:ext cx="617719" cy="617655"/>
            <a:chOff x="3248075" y="3436175"/>
            <a:chExt cx="1216700" cy="1216575"/>
          </a:xfrm>
        </p:grpSpPr>
        <p:sp>
          <p:nvSpPr>
            <p:cNvPr id="2157" name="Google Shape;2157;p41"/>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8" name="Google Shape;2158;p41"/>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9" name="Google Shape;2159;p41"/>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0" name="Google Shape;2160;p41"/>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1" name="Google Shape;2161;p41"/>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2" name="Google Shape;2162;p41"/>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3" name="Google Shape;2163;p41"/>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4" name="Google Shape;2164;p41"/>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5" name="Google Shape;2165;p41"/>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6" name="Google Shape;2166;p41"/>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7" name="Google Shape;2167;p41"/>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8" name="Google Shape;2168;p41"/>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9" name="Google Shape;2169;p41"/>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0" name="Google Shape;2170;p41"/>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1" name="Google Shape;2171;p41"/>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2" name="Google Shape;2172;p41"/>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3" name="Google Shape;2173;p41"/>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4" name="Google Shape;2174;p41"/>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5" name="Google Shape;2175;p41"/>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6" name="Google Shape;2176;p41"/>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7" name="Google Shape;2177;p41"/>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8" name="Google Shape;2178;p41"/>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9" name="Google Shape;2179;p41"/>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0" name="Google Shape;2180;p41"/>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1" name="Google Shape;2181;p41"/>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2" name="Google Shape;2182;p41"/>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3" name="Google Shape;2183;p41"/>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4" name="Google Shape;2184;p41"/>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5" name="Google Shape;2185;p41"/>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6" name="Google Shape;2186;p41"/>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7" name="Google Shape;2187;p41"/>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8" name="Google Shape;2188;p41"/>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89" name="Google Shape;2189;p41"/>
          <p:cNvGrpSpPr/>
          <p:nvPr/>
        </p:nvGrpSpPr>
        <p:grpSpPr>
          <a:xfrm>
            <a:off x="8526275" y="4442135"/>
            <a:ext cx="617719" cy="617655"/>
            <a:chOff x="3248075" y="3436175"/>
            <a:chExt cx="1216700" cy="1216575"/>
          </a:xfrm>
        </p:grpSpPr>
        <p:sp>
          <p:nvSpPr>
            <p:cNvPr id="2190" name="Google Shape;2190;p41"/>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1" name="Google Shape;2191;p41"/>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2" name="Google Shape;2192;p41"/>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3" name="Google Shape;2193;p41"/>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4" name="Google Shape;2194;p41"/>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5" name="Google Shape;2195;p41"/>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6" name="Google Shape;2196;p41"/>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7" name="Google Shape;2197;p41"/>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8" name="Google Shape;2198;p41"/>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9" name="Google Shape;2199;p41"/>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0" name="Google Shape;2200;p41"/>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1" name="Google Shape;2201;p41"/>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2" name="Google Shape;2202;p41"/>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3" name="Google Shape;2203;p41"/>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4" name="Google Shape;2204;p41"/>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5" name="Google Shape;2205;p41"/>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6" name="Google Shape;2206;p41"/>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7" name="Google Shape;2207;p41"/>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8" name="Google Shape;2208;p41"/>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9" name="Google Shape;2209;p41"/>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0" name="Google Shape;2210;p41"/>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1" name="Google Shape;2211;p41"/>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2" name="Google Shape;2212;p41"/>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3" name="Google Shape;2213;p41"/>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4" name="Google Shape;2214;p41"/>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5" name="Google Shape;2215;p41"/>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6" name="Google Shape;2216;p41"/>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7" name="Google Shape;2217;p41"/>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8" name="Google Shape;2218;p41"/>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9" name="Google Shape;2219;p41"/>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0" name="Google Shape;2220;p41"/>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1" name="Google Shape;2221;p41"/>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1">
  <p:cSld name="TITLE_AND_TWO_COLUMNS_1">
    <p:spTree>
      <p:nvGrpSpPr>
        <p:cNvPr id="2222" name="Shape 2222"/>
        <p:cNvGrpSpPr/>
        <p:nvPr/>
      </p:nvGrpSpPr>
      <p:grpSpPr>
        <a:xfrm>
          <a:off x="0" y="0"/>
          <a:ext cx="0" cy="0"/>
          <a:chOff x="0" y="0"/>
          <a:chExt cx="0" cy="0"/>
        </a:xfrm>
      </p:grpSpPr>
      <p:pic>
        <p:nvPicPr>
          <p:cNvPr id="2223" name="Google Shape;2223;p42"/>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2224" name="Google Shape;2224;p42"/>
          <p:cNvSpPr txBox="1"/>
          <p:nvPr>
            <p:ph idx="1" type="subTitle"/>
          </p:nvPr>
        </p:nvSpPr>
        <p:spPr>
          <a:xfrm>
            <a:off x="1290763" y="3768450"/>
            <a:ext cx="2907600" cy="634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225" name="Google Shape;2225;p42"/>
          <p:cNvSpPr txBox="1"/>
          <p:nvPr>
            <p:ph idx="2" type="subTitle"/>
          </p:nvPr>
        </p:nvSpPr>
        <p:spPr>
          <a:xfrm>
            <a:off x="4945638" y="3768450"/>
            <a:ext cx="2907600" cy="634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226" name="Google Shape;2226;p42"/>
          <p:cNvSpPr txBox="1"/>
          <p:nvPr>
            <p:ph hasCustomPrompt="1" type="title"/>
          </p:nvPr>
        </p:nvSpPr>
        <p:spPr>
          <a:xfrm>
            <a:off x="1290763" y="1844100"/>
            <a:ext cx="2907600" cy="760200"/>
          </a:xfrm>
          <a:prstGeom prst="rect">
            <a:avLst/>
          </a:prstGeom>
          <a:noFill/>
          <a:ln>
            <a:noFill/>
          </a:ln>
        </p:spPr>
        <p:txBody>
          <a:bodyPr anchorCtr="0" anchor="b" bIns="91425" lIns="91425" spcFirstLastPara="1" rIns="91425" wrap="square" tIns="91425">
            <a:noAutofit/>
          </a:bodyPr>
          <a:lstStyle>
            <a:lvl1pPr lvl="0" rtl="0" algn="ctr">
              <a:spcBef>
                <a:spcPts val="0"/>
              </a:spcBef>
              <a:spcAft>
                <a:spcPts val="0"/>
              </a:spcAft>
              <a:buSzPts val="4000"/>
              <a:buNone/>
              <a:defRPr sz="4000"/>
            </a:lvl1pPr>
            <a:lvl2pPr lvl="1" rtl="0" algn="ctr">
              <a:spcBef>
                <a:spcPts val="0"/>
              </a:spcBef>
              <a:spcAft>
                <a:spcPts val="0"/>
              </a:spcAft>
              <a:buSzPts val="4000"/>
              <a:buNone/>
              <a:defRPr sz="4000"/>
            </a:lvl2pPr>
            <a:lvl3pPr lvl="2" rtl="0" algn="ctr">
              <a:spcBef>
                <a:spcPts val="0"/>
              </a:spcBef>
              <a:spcAft>
                <a:spcPts val="0"/>
              </a:spcAft>
              <a:buSzPts val="4000"/>
              <a:buNone/>
              <a:defRPr sz="4000"/>
            </a:lvl3pPr>
            <a:lvl4pPr lvl="3" rtl="0" algn="ctr">
              <a:spcBef>
                <a:spcPts val="0"/>
              </a:spcBef>
              <a:spcAft>
                <a:spcPts val="0"/>
              </a:spcAft>
              <a:buSzPts val="4000"/>
              <a:buNone/>
              <a:defRPr sz="4000"/>
            </a:lvl4pPr>
            <a:lvl5pPr lvl="4" rtl="0" algn="ctr">
              <a:spcBef>
                <a:spcPts val="0"/>
              </a:spcBef>
              <a:spcAft>
                <a:spcPts val="0"/>
              </a:spcAft>
              <a:buSzPts val="4000"/>
              <a:buNone/>
              <a:defRPr sz="4000"/>
            </a:lvl5pPr>
            <a:lvl6pPr lvl="5" rtl="0" algn="ctr">
              <a:spcBef>
                <a:spcPts val="0"/>
              </a:spcBef>
              <a:spcAft>
                <a:spcPts val="0"/>
              </a:spcAft>
              <a:buSzPts val="4000"/>
              <a:buNone/>
              <a:defRPr sz="4000"/>
            </a:lvl6pPr>
            <a:lvl7pPr lvl="6" rtl="0" algn="ctr">
              <a:spcBef>
                <a:spcPts val="0"/>
              </a:spcBef>
              <a:spcAft>
                <a:spcPts val="0"/>
              </a:spcAft>
              <a:buSzPts val="4000"/>
              <a:buNone/>
              <a:defRPr sz="4000"/>
            </a:lvl7pPr>
            <a:lvl8pPr lvl="7" rtl="0" algn="ctr">
              <a:spcBef>
                <a:spcPts val="0"/>
              </a:spcBef>
              <a:spcAft>
                <a:spcPts val="0"/>
              </a:spcAft>
              <a:buSzPts val="4000"/>
              <a:buNone/>
              <a:defRPr sz="4000"/>
            </a:lvl8pPr>
            <a:lvl9pPr lvl="8" rtl="0" algn="ctr">
              <a:spcBef>
                <a:spcPts val="0"/>
              </a:spcBef>
              <a:spcAft>
                <a:spcPts val="0"/>
              </a:spcAft>
              <a:buSzPts val="4000"/>
              <a:buNone/>
              <a:defRPr sz="4000"/>
            </a:lvl9pPr>
          </a:lstStyle>
          <a:p>
            <a:r>
              <a:t>xx%</a:t>
            </a:r>
          </a:p>
        </p:txBody>
      </p:sp>
      <p:sp>
        <p:nvSpPr>
          <p:cNvPr id="2227" name="Google Shape;2227;p42"/>
          <p:cNvSpPr txBox="1"/>
          <p:nvPr>
            <p:ph hasCustomPrompt="1" idx="3" type="title"/>
          </p:nvPr>
        </p:nvSpPr>
        <p:spPr>
          <a:xfrm>
            <a:off x="4945638" y="1844100"/>
            <a:ext cx="2907600" cy="760200"/>
          </a:xfrm>
          <a:prstGeom prst="rect">
            <a:avLst/>
          </a:prstGeom>
          <a:noFill/>
          <a:ln>
            <a:noFill/>
          </a:ln>
        </p:spPr>
        <p:txBody>
          <a:bodyPr anchorCtr="0" anchor="b" bIns="91425" lIns="91425" spcFirstLastPara="1" rIns="91425" wrap="square" tIns="91425">
            <a:noAutofit/>
          </a:bodyPr>
          <a:lstStyle>
            <a:lvl1pPr lvl="0" rtl="0" algn="ctr">
              <a:spcBef>
                <a:spcPts val="0"/>
              </a:spcBef>
              <a:spcAft>
                <a:spcPts val="0"/>
              </a:spcAft>
              <a:buSzPts val="4000"/>
              <a:buNone/>
              <a:defRPr sz="4000"/>
            </a:lvl1pPr>
            <a:lvl2pPr lvl="1" rtl="0" algn="ctr">
              <a:spcBef>
                <a:spcPts val="0"/>
              </a:spcBef>
              <a:spcAft>
                <a:spcPts val="0"/>
              </a:spcAft>
              <a:buSzPts val="4000"/>
              <a:buNone/>
              <a:defRPr sz="4000"/>
            </a:lvl2pPr>
            <a:lvl3pPr lvl="2" rtl="0" algn="ctr">
              <a:spcBef>
                <a:spcPts val="0"/>
              </a:spcBef>
              <a:spcAft>
                <a:spcPts val="0"/>
              </a:spcAft>
              <a:buSzPts val="4000"/>
              <a:buNone/>
              <a:defRPr sz="4000"/>
            </a:lvl3pPr>
            <a:lvl4pPr lvl="3" rtl="0" algn="ctr">
              <a:spcBef>
                <a:spcPts val="0"/>
              </a:spcBef>
              <a:spcAft>
                <a:spcPts val="0"/>
              </a:spcAft>
              <a:buSzPts val="4000"/>
              <a:buNone/>
              <a:defRPr sz="4000"/>
            </a:lvl4pPr>
            <a:lvl5pPr lvl="4" rtl="0" algn="ctr">
              <a:spcBef>
                <a:spcPts val="0"/>
              </a:spcBef>
              <a:spcAft>
                <a:spcPts val="0"/>
              </a:spcAft>
              <a:buSzPts val="4000"/>
              <a:buNone/>
              <a:defRPr sz="4000"/>
            </a:lvl5pPr>
            <a:lvl6pPr lvl="5" rtl="0" algn="ctr">
              <a:spcBef>
                <a:spcPts val="0"/>
              </a:spcBef>
              <a:spcAft>
                <a:spcPts val="0"/>
              </a:spcAft>
              <a:buSzPts val="4000"/>
              <a:buNone/>
              <a:defRPr sz="4000"/>
            </a:lvl6pPr>
            <a:lvl7pPr lvl="6" rtl="0" algn="ctr">
              <a:spcBef>
                <a:spcPts val="0"/>
              </a:spcBef>
              <a:spcAft>
                <a:spcPts val="0"/>
              </a:spcAft>
              <a:buSzPts val="4000"/>
              <a:buNone/>
              <a:defRPr sz="4000"/>
            </a:lvl7pPr>
            <a:lvl8pPr lvl="7" rtl="0" algn="ctr">
              <a:spcBef>
                <a:spcPts val="0"/>
              </a:spcBef>
              <a:spcAft>
                <a:spcPts val="0"/>
              </a:spcAft>
              <a:buSzPts val="4000"/>
              <a:buNone/>
              <a:defRPr sz="4000"/>
            </a:lvl8pPr>
            <a:lvl9pPr lvl="8" rtl="0" algn="ctr">
              <a:spcBef>
                <a:spcPts val="0"/>
              </a:spcBef>
              <a:spcAft>
                <a:spcPts val="0"/>
              </a:spcAft>
              <a:buSzPts val="4000"/>
              <a:buNone/>
              <a:defRPr sz="4000"/>
            </a:lvl9pPr>
          </a:lstStyle>
          <a:p>
            <a:r>
              <a:t>xx%</a:t>
            </a:r>
          </a:p>
        </p:txBody>
      </p:sp>
      <p:sp>
        <p:nvSpPr>
          <p:cNvPr id="2228" name="Google Shape;2228;p42"/>
          <p:cNvSpPr txBox="1"/>
          <p:nvPr>
            <p:ph idx="4" type="subTitle"/>
          </p:nvPr>
        </p:nvSpPr>
        <p:spPr>
          <a:xfrm>
            <a:off x="1290763" y="3457450"/>
            <a:ext cx="2907600" cy="467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229" name="Google Shape;2229;p42"/>
          <p:cNvSpPr txBox="1"/>
          <p:nvPr>
            <p:ph idx="5" type="subTitle"/>
          </p:nvPr>
        </p:nvSpPr>
        <p:spPr>
          <a:xfrm>
            <a:off x="4945638" y="3457450"/>
            <a:ext cx="2907600" cy="467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230" name="Google Shape;2230;p42"/>
          <p:cNvSpPr txBox="1"/>
          <p:nvPr>
            <p:ph idx="6"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2231" name="Google Shape;2231;p42"/>
          <p:cNvGrpSpPr/>
          <p:nvPr/>
        </p:nvGrpSpPr>
        <p:grpSpPr>
          <a:xfrm>
            <a:off x="43252" y="4529765"/>
            <a:ext cx="593576" cy="592934"/>
            <a:chOff x="4624275" y="3441875"/>
            <a:chExt cx="1206700" cy="1205150"/>
          </a:xfrm>
        </p:grpSpPr>
        <p:sp>
          <p:nvSpPr>
            <p:cNvPr id="2232" name="Google Shape;2232;p42"/>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3" name="Google Shape;2233;p42"/>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4" name="Google Shape;2234;p42"/>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5" name="Google Shape;2235;p42"/>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6" name="Google Shape;2236;p42"/>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7" name="Google Shape;2237;p42"/>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8" name="Google Shape;2238;p42"/>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9" name="Google Shape;2239;p42"/>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0" name="Google Shape;2240;p42"/>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1" name="Google Shape;2241;p42"/>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2" name="Google Shape;2242;p42"/>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3" name="Google Shape;2243;p42"/>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4" name="Google Shape;2244;p42"/>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5" name="Google Shape;2245;p42"/>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6" name="Google Shape;2246;p42"/>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7" name="Google Shape;2247;p42"/>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8" name="Google Shape;2248;p42"/>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9" name="Google Shape;2249;p42"/>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0" name="Google Shape;2250;p42"/>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1" name="Google Shape;2251;p42"/>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2" name="Google Shape;2252;p42"/>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3" name="Google Shape;2253;p42"/>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4" name="Google Shape;2254;p42"/>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5" name="Google Shape;2255;p42"/>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6" name="Google Shape;2256;p42"/>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7" name="Google Shape;2257;p42"/>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8" name="Google Shape;2258;p42"/>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9" name="Google Shape;2259;p42"/>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0" name="Google Shape;2260;p42"/>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1" name="Google Shape;2261;p42"/>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2" name="Google Shape;2262;p42"/>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3" name="Google Shape;2263;p42"/>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264" name="Google Shape;2264;p42"/>
          <p:cNvSpPr/>
          <p:nvPr/>
        </p:nvSpPr>
        <p:spPr>
          <a:xfrm rot="932611">
            <a:off x="8068543" y="4003051"/>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5" name="Google Shape;2265;p42"/>
          <p:cNvSpPr/>
          <p:nvPr/>
        </p:nvSpPr>
        <p:spPr>
          <a:xfrm rot="-820355">
            <a:off x="97327" y="1357474"/>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266" name="Google Shape;2266;p42"/>
          <p:cNvGrpSpPr/>
          <p:nvPr/>
        </p:nvGrpSpPr>
        <p:grpSpPr>
          <a:xfrm>
            <a:off x="8423999" y="8"/>
            <a:ext cx="635328" cy="634511"/>
            <a:chOff x="4624275" y="3441875"/>
            <a:chExt cx="1206700" cy="1205150"/>
          </a:xfrm>
        </p:grpSpPr>
        <p:sp>
          <p:nvSpPr>
            <p:cNvPr id="2267" name="Google Shape;2267;p42"/>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8" name="Google Shape;2268;p42"/>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9" name="Google Shape;2269;p42"/>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0" name="Google Shape;2270;p42"/>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1" name="Google Shape;2271;p42"/>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2" name="Google Shape;2272;p42"/>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3" name="Google Shape;2273;p42"/>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4" name="Google Shape;2274;p42"/>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5" name="Google Shape;2275;p42"/>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6" name="Google Shape;2276;p42"/>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7" name="Google Shape;2277;p42"/>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8" name="Google Shape;2278;p42"/>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9" name="Google Shape;2279;p42"/>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0" name="Google Shape;2280;p42"/>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1" name="Google Shape;2281;p42"/>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2" name="Google Shape;2282;p42"/>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3" name="Google Shape;2283;p42"/>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4" name="Google Shape;2284;p42"/>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5" name="Google Shape;2285;p42"/>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6" name="Google Shape;2286;p42"/>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7" name="Google Shape;2287;p42"/>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8" name="Google Shape;2288;p42"/>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9" name="Google Shape;2289;p42"/>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0" name="Google Shape;2290;p42"/>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1" name="Google Shape;2291;p42"/>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2" name="Google Shape;2292;p42"/>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3" name="Google Shape;2293;p42"/>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4" name="Google Shape;2294;p42"/>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5" name="Google Shape;2295;p42"/>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6" name="Google Shape;2296;p42"/>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7" name="Google Shape;2297;p42"/>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8" name="Google Shape;2298;p42"/>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BLANK_1_1_1_1_1_1_2">
    <p:spTree>
      <p:nvGrpSpPr>
        <p:cNvPr id="2299" name="Shape 2299"/>
        <p:cNvGrpSpPr/>
        <p:nvPr/>
      </p:nvGrpSpPr>
      <p:grpSpPr>
        <a:xfrm>
          <a:off x="0" y="0"/>
          <a:ext cx="0" cy="0"/>
          <a:chOff x="0" y="0"/>
          <a:chExt cx="0" cy="0"/>
        </a:xfrm>
      </p:grpSpPr>
      <p:pic>
        <p:nvPicPr>
          <p:cNvPr id="2300" name="Google Shape;2300;p43"/>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2301" name="Google Shape;2301;p43"/>
          <p:cNvSpPr txBox="1"/>
          <p:nvPr>
            <p:ph type="ctrTitle"/>
          </p:nvPr>
        </p:nvSpPr>
        <p:spPr>
          <a:xfrm>
            <a:off x="720000" y="540000"/>
            <a:ext cx="5137200" cy="1450800"/>
          </a:xfrm>
          <a:prstGeom prst="rect">
            <a:avLst/>
          </a:prstGeom>
          <a:noFill/>
          <a:ln>
            <a:noFill/>
          </a:ln>
        </p:spPr>
        <p:txBody>
          <a:bodyPr anchorCtr="0" anchor="b" bIns="91425" lIns="91425" spcFirstLastPara="1" rIns="91425" wrap="square" tIns="91425">
            <a:noAutofit/>
          </a:bodyPr>
          <a:lstStyle>
            <a:lvl1pPr lvl="0" rtl="0">
              <a:spcBef>
                <a:spcPts val="0"/>
              </a:spcBef>
              <a:spcAft>
                <a:spcPts val="0"/>
              </a:spcAft>
              <a:buSzPts val="5200"/>
              <a:buNone/>
              <a:defRPr sz="75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2302" name="Google Shape;2302;p43"/>
          <p:cNvSpPr txBox="1"/>
          <p:nvPr>
            <p:ph idx="1" type="subTitle"/>
          </p:nvPr>
        </p:nvSpPr>
        <p:spPr>
          <a:xfrm>
            <a:off x="720000" y="2012375"/>
            <a:ext cx="3216600" cy="11382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vl1pPr>
            <a:lvl2pPr lvl="1" rtl="0" algn="ctr">
              <a:lnSpc>
                <a:spcPct val="100000"/>
              </a:lnSpc>
              <a:spcBef>
                <a:spcPts val="100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303" name="Google Shape;2303;p43"/>
          <p:cNvSpPr txBox="1"/>
          <p:nvPr>
            <p:ph idx="2" type="subTitle"/>
          </p:nvPr>
        </p:nvSpPr>
        <p:spPr>
          <a:xfrm rot="-1283">
            <a:off x="720000" y="4336597"/>
            <a:ext cx="3216600" cy="418800"/>
          </a:xfrm>
          <a:prstGeom prst="rect">
            <a:avLst/>
          </a:prstGeom>
          <a:noFill/>
          <a:ln>
            <a:noFill/>
          </a:ln>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grpSp>
        <p:nvGrpSpPr>
          <p:cNvPr id="2304" name="Google Shape;2304;p43"/>
          <p:cNvGrpSpPr/>
          <p:nvPr/>
        </p:nvGrpSpPr>
        <p:grpSpPr>
          <a:xfrm>
            <a:off x="2" y="4529765"/>
            <a:ext cx="593576" cy="592934"/>
            <a:chOff x="4624275" y="3441875"/>
            <a:chExt cx="1206700" cy="1205150"/>
          </a:xfrm>
        </p:grpSpPr>
        <p:sp>
          <p:nvSpPr>
            <p:cNvPr id="2305" name="Google Shape;2305;p43"/>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6" name="Google Shape;2306;p43"/>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7" name="Google Shape;2307;p43"/>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8" name="Google Shape;2308;p43"/>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9" name="Google Shape;2309;p43"/>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0" name="Google Shape;2310;p43"/>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1" name="Google Shape;2311;p43"/>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2" name="Google Shape;2312;p43"/>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3" name="Google Shape;2313;p43"/>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4" name="Google Shape;2314;p43"/>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5" name="Google Shape;2315;p43"/>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6" name="Google Shape;2316;p43"/>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7" name="Google Shape;2317;p43"/>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8" name="Google Shape;2318;p43"/>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9" name="Google Shape;2319;p43"/>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0" name="Google Shape;2320;p43"/>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1" name="Google Shape;2321;p43"/>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2" name="Google Shape;2322;p43"/>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3" name="Google Shape;2323;p43"/>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4" name="Google Shape;2324;p43"/>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5" name="Google Shape;2325;p43"/>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6" name="Google Shape;2326;p43"/>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7" name="Google Shape;2327;p43"/>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8" name="Google Shape;2328;p43"/>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9" name="Google Shape;2329;p43"/>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0" name="Google Shape;2330;p43"/>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1" name="Google Shape;2331;p43"/>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2" name="Google Shape;2332;p43"/>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3" name="Google Shape;2333;p43"/>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4" name="Google Shape;2334;p43"/>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5" name="Google Shape;2335;p43"/>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6" name="Google Shape;2336;p43"/>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337" name="Google Shape;2337;p43"/>
          <p:cNvSpPr/>
          <p:nvPr/>
        </p:nvSpPr>
        <p:spPr>
          <a:xfrm rot="-820355">
            <a:off x="8251252" y="21681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338" name="Google Shape;2338;p43"/>
          <p:cNvGrpSpPr/>
          <p:nvPr/>
        </p:nvGrpSpPr>
        <p:grpSpPr>
          <a:xfrm>
            <a:off x="8423999" y="63058"/>
            <a:ext cx="635328" cy="634511"/>
            <a:chOff x="4624275" y="3441875"/>
            <a:chExt cx="1206700" cy="1205150"/>
          </a:xfrm>
        </p:grpSpPr>
        <p:sp>
          <p:nvSpPr>
            <p:cNvPr id="2339" name="Google Shape;2339;p43"/>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0" name="Google Shape;2340;p43"/>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1" name="Google Shape;2341;p43"/>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2" name="Google Shape;2342;p43"/>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3" name="Google Shape;2343;p43"/>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4" name="Google Shape;2344;p43"/>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5" name="Google Shape;2345;p43"/>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6" name="Google Shape;2346;p43"/>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7" name="Google Shape;2347;p43"/>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8" name="Google Shape;2348;p43"/>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9" name="Google Shape;2349;p43"/>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0" name="Google Shape;2350;p43"/>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1" name="Google Shape;2351;p43"/>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2" name="Google Shape;2352;p43"/>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3" name="Google Shape;2353;p43"/>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4" name="Google Shape;2354;p43"/>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5" name="Google Shape;2355;p43"/>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6" name="Google Shape;2356;p43"/>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7" name="Google Shape;2357;p43"/>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8" name="Google Shape;2358;p43"/>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9" name="Google Shape;2359;p43"/>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0" name="Google Shape;2360;p43"/>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1" name="Google Shape;2361;p43"/>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2" name="Google Shape;2362;p43"/>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3" name="Google Shape;2363;p43"/>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4" name="Google Shape;2364;p43"/>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5" name="Google Shape;2365;p43"/>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6" name="Google Shape;2366;p43"/>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7" name="Google Shape;2367;p43"/>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8" name="Google Shape;2368;p43"/>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9" name="Google Shape;2369;p43"/>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0" name="Google Shape;2370;p43"/>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371" name="Google Shape;2371;p43"/>
          <p:cNvSpPr txBox="1"/>
          <p:nvPr/>
        </p:nvSpPr>
        <p:spPr>
          <a:xfrm>
            <a:off x="720000" y="3071936"/>
            <a:ext cx="3216600" cy="751200"/>
          </a:xfrm>
          <a:prstGeom prst="rect">
            <a:avLst/>
          </a:prstGeom>
          <a:noFill/>
          <a:ln>
            <a:noFill/>
          </a:ln>
        </p:spPr>
        <p:txBody>
          <a:bodyPr anchorCtr="0" anchor="t" bIns="91425" lIns="91425" spcFirstLastPara="1" rIns="91425" wrap="square" tIns="91425">
            <a:noAutofit/>
          </a:bodyPr>
          <a:lstStyle/>
          <a:p>
            <a:pPr indent="0" lvl="0" marL="0" rtl="0" algn="l">
              <a:spcBef>
                <a:spcPts val="300"/>
              </a:spcBef>
              <a:spcAft>
                <a:spcPts val="0"/>
              </a:spcAft>
              <a:buNone/>
            </a:pPr>
            <a:r>
              <a:rPr b="1" lang="fr-CA" sz="1100">
                <a:solidFill>
                  <a:schemeClr val="dk1"/>
                </a:solidFill>
                <a:latin typeface="Questrial"/>
                <a:ea typeface="Questrial"/>
                <a:cs typeface="Questrial"/>
                <a:sym typeface="Questrial"/>
              </a:rPr>
              <a:t>CREDITS:</a:t>
            </a:r>
            <a:r>
              <a:rPr lang="fr-CA" sz="1100">
                <a:solidFill>
                  <a:schemeClr val="dk1"/>
                </a:solidFill>
                <a:latin typeface="Questrial"/>
                <a:ea typeface="Questrial"/>
                <a:cs typeface="Questrial"/>
                <a:sym typeface="Questrial"/>
              </a:rPr>
              <a:t> This presentation template was created by </a:t>
            </a:r>
            <a:r>
              <a:rPr b="1" lang="fr-CA" sz="1100">
                <a:solidFill>
                  <a:schemeClr val="dk1"/>
                </a:solidFill>
                <a:uFill>
                  <a:noFill/>
                </a:uFill>
                <a:latin typeface="Questrial"/>
                <a:ea typeface="Questrial"/>
                <a:cs typeface="Questrial"/>
                <a:sym typeface="Questrial"/>
                <a:hlinkClick r:id="rId3">
                  <a:extLst>
                    <a:ext uri="{A12FA001-AC4F-418D-AE19-62706E023703}">
                      <ahyp:hlinkClr val="tx"/>
                    </a:ext>
                  </a:extLst>
                </a:hlinkClick>
              </a:rPr>
              <a:t>Slidesgo</a:t>
            </a:r>
            <a:r>
              <a:rPr b="1" lang="fr-CA" sz="1100">
                <a:solidFill>
                  <a:schemeClr val="dk1"/>
                </a:solidFill>
                <a:latin typeface="Questrial"/>
                <a:ea typeface="Questrial"/>
                <a:cs typeface="Questrial"/>
                <a:sym typeface="Questrial"/>
              </a:rPr>
              <a:t>,</a:t>
            </a:r>
            <a:r>
              <a:rPr lang="fr-CA" sz="1100">
                <a:solidFill>
                  <a:schemeClr val="dk1"/>
                </a:solidFill>
                <a:latin typeface="Questrial"/>
                <a:ea typeface="Questrial"/>
                <a:cs typeface="Questrial"/>
                <a:sym typeface="Questrial"/>
              </a:rPr>
              <a:t> including icons by </a:t>
            </a:r>
            <a:r>
              <a:rPr b="1" lang="fr-CA" sz="1100">
                <a:solidFill>
                  <a:schemeClr val="dk1"/>
                </a:solidFill>
                <a:uFill>
                  <a:noFill/>
                </a:uFill>
                <a:latin typeface="Questrial"/>
                <a:ea typeface="Questrial"/>
                <a:cs typeface="Questrial"/>
                <a:sym typeface="Questrial"/>
                <a:hlinkClick r:id="rId4">
                  <a:extLst>
                    <a:ext uri="{A12FA001-AC4F-418D-AE19-62706E023703}">
                      <ahyp:hlinkClr val="tx"/>
                    </a:ext>
                  </a:extLst>
                </a:hlinkClick>
              </a:rPr>
              <a:t>Flaticon</a:t>
            </a:r>
            <a:r>
              <a:rPr b="1" lang="fr-CA" sz="1100">
                <a:solidFill>
                  <a:schemeClr val="dk1"/>
                </a:solidFill>
                <a:latin typeface="Questrial"/>
                <a:ea typeface="Questrial"/>
                <a:cs typeface="Questrial"/>
                <a:sym typeface="Questrial"/>
              </a:rPr>
              <a:t>,</a:t>
            </a:r>
            <a:r>
              <a:rPr lang="fr-CA" sz="1100">
                <a:solidFill>
                  <a:schemeClr val="dk1"/>
                </a:solidFill>
                <a:latin typeface="Questrial"/>
                <a:ea typeface="Questrial"/>
                <a:cs typeface="Questrial"/>
                <a:sym typeface="Questrial"/>
              </a:rPr>
              <a:t> and infographics &amp; images by </a:t>
            </a:r>
            <a:r>
              <a:rPr b="1" lang="fr-CA" sz="1100">
                <a:solidFill>
                  <a:schemeClr val="dk1"/>
                </a:solidFill>
                <a:uFill>
                  <a:noFill/>
                </a:uFill>
                <a:latin typeface="Questrial"/>
                <a:ea typeface="Questrial"/>
                <a:cs typeface="Questrial"/>
                <a:sym typeface="Questrial"/>
                <a:hlinkClick r:id="rId5">
                  <a:extLst>
                    <a:ext uri="{A12FA001-AC4F-418D-AE19-62706E023703}">
                      <ahyp:hlinkClr val="tx"/>
                    </a:ext>
                  </a:extLst>
                </a:hlinkClick>
              </a:rPr>
              <a:t>Freepik</a:t>
            </a:r>
            <a:endParaRPr b="1" sz="1100">
              <a:solidFill>
                <a:schemeClr val="dk1"/>
              </a:solidFill>
              <a:latin typeface="Questrial"/>
              <a:ea typeface="Questrial"/>
              <a:cs typeface="Questrial"/>
              <a:sym typeface="Questrial"/>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BLANK_1_1_1_1_1_1_1">
    <p:spTree>
      <p:nvGrpSpPr>
        <p:cNvPr id="2372" name="Shape 2372"/>
        <p:cNvGrpSpPr/>
        <p:nvPr/>
      </p:nvGrpSpPr>
      <p:grpSpPr>
        <a:xfrm>
          <a:off x="0" y="0"/>
          <a:ext cx="0" cy="0"/>
          <a:chOff x="0" y="0"/>
          <a:chExt cx="0" cy="0"/>
        </a:xfrm>
      </p:grpSpPr>
      <p:pic>
        <p:nvPicPr>
          <p:cNvPr id="2373" name="Google Shape;2373;p44"/>
          <p:cNvPicPr preferRelativeResize="0"/>
          <p:nvPr/>
        </p:nvPicPr>
        <p:blipFill>
          <a:blip r:embed="rId2">
            <a:alphaModFix amt="56000"/>
          </a:blip>
          <a:stretch>
            <a:fillRect/>
          </a:stretch>
        </p:blipFill>
        <p:spPr>
          <a:xfrm>
            <a:off x="-281575" y="-225250"/>
            <a:ext cx="9780152" cy="5594026"/>
          </a:xfrm>
          <a:prstGeom prst="rect">
            <a:avLst/>
          </a:prstGeom>
          <a:noFill/>
          <a:ln>
            <a:noFill/>
          </a:ln>
        </p:spPr>
      </p:pic>
      <p:grpSp>
        <p:nvGrpSpPr>
          <p:cNvPr id="2374" name="Google Shape;2374;p44"/>
          <p:cNvGrpSpPr/>
          <p:nvPr/>
        </p:nvGrpSpPr>
        <p:grpSpPr>
          <a:xfrm>
            <a:off x="47722" y="56825"/>
            <a:ext cx="605894" cy="605745"/>
            <a:chOff x="3244225" y="2003875"/>
            <a:chExt cx="1224275" cy="1223975"/>
          </a:xfrm>
        </p:grpSpPr>
        <p:sp>
          <p:nvSpPr>
            <p:cNvPr id="2375" name="Google Shape;2375;p44"/>
            <p:cNvSpPr/>
            <p:nvPr/>
          </p:nvSpPr>
          <p:spPr>
            <a:xfrm>
              <a:off x="3848650" y="2840750"/>
              <a:ext cx="15325" cy="387100"/>
            </a:xfrm>
            <a:custGeom>
              <a:rect b="b" l="l" r="r" t="t"/>
              <a:pathLst>
                <a:path extrusionOk="0" h="15484" w="613">
                  <a:moveTo>
                    <a:pt x="320" y="1"/>
                  </a:moveTo>
                  <a:cubicBezTo>
                    <a:pt x="314" y="1"/>
                    <a:pt x="309" y="1"/>
                    <a:pt x="303" y="1"/>
                  </a:cubicBezTo>
                  <a:cubicBezTo>
                    <a:pt x="0" y="10"/>
                    <a:pt x="113" y="230"/>
                    <a:pt x="113" y="365"/>
                  </a:cubicBezTo>
                  <a:cubicBezTo>
                    <a:pt x="107" y="3807"/>
                    <a:pt x="108" y="7251"/>
                    <a:pt x="108" y="10693"/>
                  </a:cubicBezTo>
                  <a:cubicBezTo>
                    <a:pt x="108" y="12199"/>
                    <a:pt x="108" y="13705"/>
                    <a:pt x="109" y="15210"/>
                  </a:cubicBezTo>
                  <a:cubicBezTo>
                    <a:pt x="109" y="15341"/>
                    <a:pt x="74" y="15475"/>
                    <a:pt x="294" y="15483"/>
                  </a:cubicBezTo>
                  <a:cubicBezTo>
                    <a:pt x="302" y="15483"/>
                    <a:pt x="310" y="15484"/>
                    <a:pt x="317" y="15484"/>
                  </a:cubicBezTo>
                  <a:cubicBezTo>
                    <a:pt x="535" y="15484"/>
                    <a:pt x="503" y="15344"/>
                    <a:pt x="517" y="15195"/>
                  </a:cubicBezTo>
                  <a:cubicBezTo>
                    <a:pt x="536" y="15001"/>
                    <a:pt x="612" y="14808"/>
                    <a:pt x="610" y="14616"/>
                  </a:cubicBezTo>
                  <a:cubicBezTo>
                    <a:pt x="582" y="9861"/>
                    <a:pt x="547" y="5104"/>
                    <a:pt x="510" y="349"/>
                  </a:cubicBezTo>
                  <a:cubicBezTo>
                    <a:pt x="509" y="210"/>
                    <a:pt x="603" y="1"/>
                    <a:pt x="3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6" name="Google Shape;2376;p44"/>
            <p:cNvSpPr/>
            <p:nvPr/>
          </p:nvSpPr>
          <p:spPr>
            <a:xfrm>
              <a:off x="3244225" y="2610400"/>
              <a:ext cx="387425" cy="12950"/>
            </a:xfrm>
            <a:custGeom>
              <a:rect b="b" l="l" r="r" t="t"/>
              <a:pathLst>
                <a:path extrusionOk="0" h="518" w="15497">
                  <a:moveTo>
                    <a:pt x="15324" y="1"/>
                  </a:moveTo>
                  <a:cubicBezTo>
                    <a:pt x="15259" y="1"/>
                    <a:pt x="15186" y="22"/>
                    <a:pt x="15128" y="22"/>
                  </a:cubicBezTo>
                  <a:cubicBezTo>
                    <a:pt x="12545" y="17"/>
                    <a:pt x="9963" y="16"/>
                    <a:pt x="7381" y="16"/>
                  </a:cubicBezTo>
                  <a:cubicBezTo>
                    <a:pt x="6520" y="16"/>
                    <a:pt x="5659" y="16"/>
                    <a:pt x="4798" y="16"/>
                  </a:cubicBezTo>
                  <a:cubicBezTo>
                    <a:pt x="3293" y="16"/>
                    <a:pt x="1787" y="16"/>
                    <a:pt x="282" y="15"/>
                  </a:cubicBezTo>
                  <a:cubicBezTo>
                    <a:pt x="251" y="15"/>
                    <a:pt x="221" y="14"/>
                    <a:pt x="192" y="14"/>
                  </a:cubicBezTo>
                  <a:cubicBezTo>
                    <a:pt x="96" y="14"/>
                    <a:pt x="16" y="33"/>
                    <a:pt x="9" y="201"/>
                  </a:cubicBezTo>
                  <a:cubicBezTo>
                    <a:pt x="0" y="446"/>
                    <a:pt x="146" y="411"/>
                    <a:pt x="299" y="425"/>
                  </a:cubicBezTo>
                  <a:cubicBezTo>
                    <a:pt x="490" y="443"/>
                    <a:pt x="680" y="517"/>
                    <a:pt x="870" y="517"/>
                  </a:cubicBezTo>
                  <a:cubicBezTo>
                    <a:pt x="873" y="517"/>
                    <a:pt x="875" y="517"/>
                    <a:pt x="878" y="517"/>
                  </a:cubicBezTo>
                  <a:cubicBezTo>
                    <a:pt x="5633" y="490"/>
                    <a:pt x="10390" y="455"/>
                    <a:pt x="15144" y="418"/>
                  </a:cubicBezTo>
                  <a:cubicBezTo>
                    <a:pt x="15145" y="418"/>
                    <a:pt x="15146" y="418"/>
                    <a:pt x="15147" y="418"/>
                  </a:cubicBezTo>
                  <a:cubicBezTo>
                    <a:pt x="15201" y="418"/>
                    <a:pt x="15266" y="432"/>
                    <a:pt x="15325" y="432"/>
                  </a:cubicBezTo>
                  <a:cubicBezTo>
                    <a:pt x="15419" y="432"/>
                    <a:pt x="15497" y="396"/>
                    <a:pt x="15491" y="211"/>
                  </a:cubicBezTo>
                  <a:cubicBezTo>
                    <a:pt x="15486" y="38"/>
                    <a:pt x="15412" y="1"/>
                    <a:pt x="1532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7" name="Google Shape;2377;p44"/>
            <p:cNvSpPr/>
            <p:nvPr/>
          </p:nvSpPr>
          <p:spPr>
            <a:xfrm>
              <a:off x="4081250" y="2608400"/>
              <a:ext cx="387250" cy="12850"/>
            </a:xfrm>
            <a:custGeom>
              <a:rect b="b" l="l" r="r" t="t"/>
              <a:pathLst>
                <a:path extrusionOk="0" h="514" w="15490">
                  <a:moveTo>
                    <a:pt x="14590" y="1"/>
                  </a:moveTo>
                  <a:cubicBezTo>
                    <a:pt x="14587" y="1"/>
                    <a:pt x="14584" y="1"/>
                    <a:pt x="14580" y="1"/>
                  </a:cubicBezTo>
                  <a:cubicBezTo>
                    <a:pt x="9841" y="27"/>
                    <a:pt x="5103" y="62"/>
                    <a:pt x="364" y="100"/>
                  </a:cubicBezTo>
                  <a:cubicBezTo>
                    <a:pt x="364" y="100"/>
                    <a:pt x="363" y="100"/>
                    <a:pt x="363" y="100"/>
                  </a:cubicBezTo>
                  <a:cubicBezTo>
                    <a:pt x="305" y="100"/>
                    <a:pt x="234" y="81"/>
                    <a:pt x="170" y="81"/>
                  </a:cubicBezTo>
                  <a:cubicBezTo>
                    <a:pt x="81" y="81"/>
                    <a:pt x="7" y="118"/>
                    <a:pt x="4" y="294"/>
                  </a:cubicBezTo>
                  <a:cubicBezTo>
                    <a:pt x="0" y="477"/>
                    <a:pt x="77" y="513"/>
                    <a:pt x="169" y="513"/>
                  </a:cubicBezTo>
                  <a:cubicBezTo>
                    <a:pt x="230" y="513"/>
                    <a:pt x="298" y="497"/>
                    <a:pt x="354" y="497"/>
                  </a:cubicBezTo>
                  <a:cubicBezTo>
                    <a:pt x="2814" y="501"/>
                    <a:pt x="5273" y="501"/>
                    <a:pt x="7732" y="501"/>
                  </a:cubicBezTo>
                  <a:cubicBezTo>
                    <a:pt x="8716" y="501"/>
                    <a:pt x="9700" y="501"/>
                    <a:pt x="10684" y="501"/>
                  </a:cubicBezTo>
                  <a:cubicBezTo>
                    <a:pt x="11514" y="501"/>
                    <a:pt x="12344" y="500"/>
                    <a:pt x="13174" y="500"/>
                  </a:cubicBezTo>
                  <a:cubicBezTo>
                    <a:pt x="13867" y="500"/>
                    <a:pt x="14558" y="501"/>
                    <a:pt x="15250" y="503"/>
                  </a:cubicBezTo>
                  <a:cubicBezTo>
                    <a:pt x="15254" y="503"/>
                    <a:pt x="15257" y="503"/>
                    <a:pt x="15261" y="503"/>
                  </a:cubicBezTo>
                  <a:cubicBezTo>
                    <a:pt x="15424" y="503"/>
                    <a:pt x="15490" y="456"/>
                    <a:pt x="15485" y="278"/>
                  </a:cubicBezTo>
                  <a:cubicBezTo>
                    <a:pt x="15481" y="107"/>
                    <a:pt x="15390" y="105"/>
                    <a:pt x="15260" y="93"/>
                  </a:cubicBezTo>
                  <a:cubicBezTo>
                    <a:pt x="15036" y="74"/>
                    <a:pt x="14813" y="1"/>
                    <a:pt x="145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8" name="Google Shape;2378;p44"/>
            <p:cNvSpPr/>
            <p:nvPr/>
          </p:nvSpPr>
          <p:spPr>
            <a:xfrm>
              <a:off x="3848900" y="2003875"/>
              <a:ext cx="15325" cy="387050"/>
            </a:xfrm>
            <a:custGeom>
              <a:rect b="b" l="l" r="r" t="t"/>
              <a:pathLst>
                <a:path extrusionOk="0" h="15482" w="613">
                  <a:moveTo>
                    <a:pt x="297" y="0"/>
                  </a:moveTo>
                  <a:cubicBezTo>
                    <a:pt x="76" y="0"/>
                    <a:pt x="108" y="141"/>
                    <a:pt x="94" y="290"/>
                  </a:cubicBezTo>
                  <a:cubicBezTo>
                    <a:pt x="77" y="485"/>
                    <a:pt x="0" y="676"/>
                    <a:pt x="1" y="869"/>
                  </a:cubicBezTo>
                  <a:cubicBezTo>
                    <a:pt x="29" y="5625"/>
                    <a:pt x="64" y="10381"/>
                    <a:pt x="102" y="15135"/>
                  </a:cubicBezTo>
                  <a:cubicBezTo>
                    <a:pt x="103" y="15274"/>
                    <a:pt x="12" y="15482"/>
                    <a:pt x="287" y="15482"/>
                  </a:cubicBezTo>
                  <a:cubicBezTo>
                    <a:pt x="294" y="15482"/>
                    <a:pt x="302" y="15482"/>
                    <a:pt x="309" y="15482"/>
                  </a:cubicBezTo>
                  <a:cubicBezTo>
                    <a:pt x="612" y="15473"/>
                    <a:pt x="499" y="15254"/>
                    <a:pt x="499" y="15119"/>
                  </a:cubicBezTo>
                  <a:cubicBezTo>
                    <a:pt x="505" y="11676"/>
                    <a:pt x="504" y="8233"/>
                    <a:pt x="504" y="4790"/>
                  </a:cubicBezTo>
                  <a:lnTo>
                    <a:pt x="504" y="273"/>
                  </a:lnTo>
                  <a:cubicBezTo>
                    <a:pt x="504" y="143"/>
                    <a:pt x="537" y="9"/>
                    <a:pt x="319" y="0"/>
                  </a:cubicBezTo>
                  <a:cubicBezTo>
                    <a:pt x="311" y="0"/>
                    <a:pt x="304" y="0"/>
                    <a:pt x="2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9" name="Google Shape;2379;p44"/>
            <p:cNvSpPr/>
            <p:nvPr/>
          </p:nvSpPr>
          <p:spPr>
            <a:xfrm>
              <a:off x="3613275" y="2091500"/>
              <a:ext cx="172100" cy="284050"/>
            </a:xfrm>
            <a:custGeom>
              <a:rect b="b" l="l" r="r" t="t"/>
              <a:pathLst>
                <a:path extrusionOk="0" h="11362" w="6884">
                  <a:moveTo>
                    <a:pt x="212" y="1"/>
                  </a:moveTo>
                  <a:cubicBezTo>
                    <a:pt x="140" y="32"/>
                    <a:pt x="69" y="65"/>
                    <a:pt x="0" y="96"/>
                  </a:cubicBezTo>
                  <a:cubicBezTo>
                    <a:pt x="140" y="371"/>
                    <a:pt x="269" y="653"/>
                    <a:pt x="423" y="921"/>
                  </a:cubicBezTo>
                  <a:cubicBezTo>
                    <a:pt x="2347" y="4290"/>
                    <a:pt x="4272" y="7659"/>
                    <a:pt x="6212" y="11022"/>
                  </a:cubicBezTo>
                  <a:cubicBezTo>
                    <a:pt x="6266" y="11118"/>
                    <a:pt x="6277" y="11361"/>
                    <a:pt x="6439" y="11361"/>
                  </a:cubicBezTo>
                  <a:cubicBezTo>
                    <a:pt x="6482" y="11361"/>
                    <a:pt x="6535" y="11344"/>
                    <a:pt x="6602" y="11304"/>
                  </a:cubicBezTo>
                  <a:cubicBezTo>
                    <a:pt x="6883" y="11134"/>
                    <a:pt x="6692" y="10950"/>
                    <a:pt x="6593" y="10781"/>
                  </a:cubicBezTo>
                  <a:cubicBezTo>
                    <a:pt x="4658" y="7473"/>
                    <a:pt x="2724" y="4166"/>
                    <a:pt x="784" y="863"/>
                  </a:cubicBezTo>
                  <a:cubicBezTo>
                    <a:pt x="609" y="566"/>
                    <a:pt x="403" y="288"/>
                    <a:pt x="2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0" name="Google Shape;2380;p44"/>
            <p:cNvSpPr/>
            <p:nvPr/>
          </p:nvSpPr>
          <p:spPr>
            <a:xfrm>
              <a:off x="3929425" y="2092275"/>
              <a:ext cx="169200" cy="283825"/>
            </a:xfrm>
            <a:custGeom>
              <a:rect b="b" l="l" r="r" t="t"/>
              <a:pathLst>
                <a:path extrusionOk="0" h="11353" w="6768">
                  <a:moveTo>
                    <a:pt x="6621" y="1"/>
                  </a:moveTo>
                  <a:cubicBezTo>
                    <a:pt x="6514" y="1"/>
                    <a:pt x="6471" y="139"/>
                    <a:pt x="6414" y="231"/>
                  </a:cubicBezTo>
                  <a:cubicBezTo>
                    <a:pt x="6102" y="744"/>
                    <a:pt x="5786" y="1255"/>
                    <a:pt x="5481" y="1772"/>
                  </a:cubicBezTo>
                  <a:cubicBezTo>
                    <a:pt x="3703" y="4796"/>
                    <a:pt x="1929" y="7823"/>
                    <a:pt x="147" y="10845"/>
                  </a:cubicBezTo>
                  <a:cubicBezTo>
                    <a:pt x="1" y="11092"/>
                    <a:pt x="78" y="11225"/>
                    <a:pt x="344" y="11352"/>
                  </a:cubicBezTo>
                  <a:cubicBezTo>
                    <a:pt x="400" y="11273"/>
                    <a:pt x="467" y="11189"/>
                    <a:pt x="520" y="11099"/>
                  </a:cubicBezTo>
                  <a:cubicBezTo>
                    <a:pt x="929" y="10417"/>
                    <a:pt x="1348" y="9738"/>
                    <a:pt x="1743" y="9047"/>
                  </a:cubicBezTo>
                  <a:cubicBezTo>
                    <a:pt x="3397" y="6158"/>
                    <a:pt x="5045" y="3265"/>
                    <a:pt x="6688" y="371"/>
                  </a:cubicBezTo>
                  <a:cubicBezTo>
                    <a:pt x="6740" y="277"/>
                    <a:pt x="6767" y="61"/>
                    <a:pt x="6725" y="36"/>
                  </a:cubicBezTo>
                  <a:cubicBezTo>
                    <a:pt x="6684" y="11"/>
                    <a:pt x="6650" y="1"/>
                    <a:pt x="66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1" name="Google Shape;2381;p44"/>
            <p:cNvSpPr/>
            <p:nvPr/>
          </p:nvSpPr>
          <p:spPr>
            <a:xfrm>
              <a:off x="4097175" y="2689450"/>
              <a:ext cx="285475" cy="169450"/>
            </a:xfrm>
            <a:custGeom>
              <a:rect b="b" l="l" r="r" t="t"/>
              <a:pathLst>
                <a:path extrusionOk="0" h="6778" w="11419">
                  <a:moveTo>
                    <a:pt x="204" y="0"/>
                  </a:moveTo>
                  <a:cubicBezTo>
                    <a:pt x="142" y="70"/>
                    <a:pt x="0" y="160"/>
                    <a:pt x="4" y="245"/>
                  </a:cubicBezTo>
                  <a:cubicBezTo>
                    <a:pt x="13" y="546"/>
                    <a:pt x="316" y="583"/>
                    <a:pt x="509" y="694"/>
                  </a:cubicBezTo>
                  <a:cubicBezTo>
                    <a:pt x="3878" y="2623"/>
                    <a:pt x="7249" y="4544"/>
                    <a:pt x="10623" y="6464"/>
                  </a:cubicBezTo>
                  <a:cubicBezTo>
                    <a:pt x="10778" y="6553"/>
                    <a:pt x="10971" y="6778"/>
                    <a:pt x="11123" y="6778"/>
                  </a:cubicBezTo>
                  <a:cubicBezTo>
                    <a:pt x="11176" y="6778"/>
                    <a:pt x="11224" y="6750"/>
                    <a:pt x="11263" y="6680"/>
                  </a:cubicBezTo>
                  <a:cubicBezTo>
                    <a:pt x="11419" y="6403"/>
                    <a:pt x="10950" y="6300"/>
                    <a:pt x="10739" y="6175"/>
                  </a:cubicBezTo>
                  <a:cubicBezTo>
                    <a:pt x="8035" y="4559"/>
                    <a:pt x="5323" y="2958"/>
                    <a:pt x="2610" y="1361"/>
                  </a:cubicBezTo>
                  <a:cubicBezTo>
                    <a:pt x="1827" y="901"/>
                    <a:pt x="1028" y="465"/>
                    <a:pt x="20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2" name="Google Shape;2382;p44"/>
            <p:cNvSpPr/>
            <p:nvPr/>
          </p:nvSpPr>
          <p:spPr>
            <a:xfrm>
              <a:off x="3330350" y="2690875"/>
              <a:ext cx="287350" cy="168350"/>
            </a:xfrm>
            <a:custGeom>
              <a:rect b="b" l="l" r="r" t="t"/>
              <a:pathLst>
                <a:path extrusionOk="0" h="6734" w="11494">
                  <a:moveTo>
                    <a:pt x="11085" y="0"/>
                  </a:moveTo>
                  <a:cubicBezTo>
                    <a:pt x="10855" y="0"/>
                    <a:pt x="10671" y="253"/>
                    <a:pt x="10502" y="351"/>
                  </a:cubicBezTo>
                  <a:cubicBezTo>
                    <a:pt x="7144" y="2295"/>
                    <a:pt x="3798" y="4259"/>
                    <a:pt x="457" y="6235"/>
                  </a:cubicBezTo>
                  <a:cubicBezTo>
                    <a:pt x="326" y="6313"/>
                    <a:pt x="1" y="6379"/>
                    <a:pt x="128" y="6638"/>
                  </a:cubicBezTo>
                  <a:cubicBezTo>
                    <a:pt x="162" y="6709"/>
                    <a:pt x="208" y="6734"/>
                    <a:pt x="258" y="6734"/>
                  </a:cubicBezTo>
                  <a:cubicBezTo>
                    <a:pt x="358" y="6734"/>
                    <a:pt x="475" y="6631"/>
                    <a:pt x="554" y="6586"/>
                  </a:cubicBezTo>
                  <a:cubicBezTo>
                    <a:pt x="3841" y="4712"/>
                    <a:pt x="7125" y="2828"/>
                    <a:pt x="10407" y="943"/>
                  </a:cubicBezTo>
                  <a:cubicBezTo>
                    <a:pt x="10767" y="736"/>
                    <a:pt x="11113" y="508"/>
                    <a:pt x="11493" y="273"/>
                  </a:cubicBezTo>
                  <a:cubicBezTo>
                    <a:pt x="11341" y="71"/>
                    <a:pt x="11207" y="0"/>
                    <a:pt x="110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3" name="Google Shape;2383;p44"/>
            <p:cNvSpPr/>
            <p:nvPr/>
          </p:nvSpPr>
          <p:spPr>
            <a:xfrm>
              <a:off x="3931525" y="2854675"/>
              <a:ext cx="171300" cy="284825"/>
            </a:xfrm>
            <a:custGeom>
              <a:rect b="b" l="l" r="r" t="t"/>
              <a:pathLst>
                <a:path extrusionOk="0" h="11393" w="6852">
                  <a:moveTo>
                    <a:pt x="258" y="0"/>
                  </a:moveTo>
                  <a:cubicBezTo>
                    <a:pt x="145" y="105"/>
                    <a:pt x="1" y="195"/>
                    <a:pt x="14" y="235"/>
                  </a:cubicBezTo>
                  <a:cubicBezTo>
                    <a:pt x="104" y="494"/>
                    <a:pt x="203" y="754"/>
                    <a:pt x="341" y="989"/>
                  </a:cubicBezTo>
                  <a:cubicBezTo>
                    <a:pt x="2296" y="4341"/>
                    <a:pt x="4256" y="7692"/>
                    <a:pt x="6231" y="11032"/>
                  </a:cubicBezTo>
                  <a:cubicBezTo>
                    <a:pt x="6296" y="11144"/>
                    <a:pt x="6353" y="11393"/>
                    <a:pt x="6525" y="11393"/>
                  </a:cubicBezTo>
                  <a:cubicBezTo>
                    <a:pt x="6557" y="11393"/>
                    <a:pt x="6592" y="11384"/>
                    <a:pt x="6633" y="11365"/>
                  </a:cubicBezTo>
                  <a:cubicBezTo>
                    <a:pt x="6852" y="11259"/>
                    <a:pt x="6651" y="11057"/>
                    <a:pt x="6585" y="10940"/>
                  </a:cubicBezTo>
                  <a:cubicBezTo>
                    <a:pt x="4709" y="7636"/>
                    <a:pt x="2824" y="4336"/>
                    <a:pt x="935" y="1040"/>
                  </a:cubicBezTo>
                  <a:cubicBezTo>
                    <a:pt x="735" y="692"/>
                    <a:pt x="497" y="366"/>
                    <a:pt x="2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4" name="Google Shape;2384;p44"/>
            <p:cNvSpPr/>
            <p:nvPr/>
          </p:nvSpPr>
          <p:spPr>
            <a:xfrm>
              <a:off x="3607775" y="2856375"/>
              <a:ext cx="175325" cy="282600"/>
            </a:xfrm>
            <a:custGeom>
              <a:rect b="b" l="l" r="r" t="t"/>
              <a:pathLst>
                <a:path extrusionOk="0" h="11304" w="7013">
                  <a:moveTo>
                    <a:pt x="6688" y="1"/>
                  </a:moveTo>
                  <a:cubicBezTo>
                    <a:pt x="6565" y="1"/>
                    <a:pt x="6545" y="147"/>
                    <a:pt x="6485" y="249"/>
                  </a:cubicBezTo>
                  <a:cubicBezTo>
                    <a:pt x="4511" y="3686"/>
                    <a:pt x="2527" y="7117"/>
                    <a:pt x="565" y="10562"/>
                  </a:cubicBezTo>
                  <a:cubicBezTo>
                    <a:pt x="444" y="10774"/>
                    <a:pt x="1" y="11055"/>
                    <a:pt x="345" y="11275"/>
                  </a:cubicBezTo>
                  <a:cubicBezTo>
                    <a:pt x="375" y="11295"/>
                    <a:pt x="404" y="11304"/>
                    <a:pt x="431" y="11304"/>
                  </a:cubicBezTo>
                  <a:cubicBezTo>
                    <a:pt x="611" y="11304"/>
                    <a:pt x="723" y="10920"/>
                    <a:pt x="835" y="10733"/>
                  </a:cubicBezTo>
                  <a:cubicBezTo>
                    <a:pt x="2450" y="8028"/>
                    <a:pt x="4056" y="5318"/>
                    <a:pt x="5655" y="2604"/>
                  </a:cubicBezTo>
                  <a:cubicBezTo>
                    <a:pt x="6108" y="1835"/>
                    <a:pt x="6531" y="1049"/>
                    <a:pt x="7013" y="192"/>
                  </a:cubicBezTo>
                  <a:cubicBezTo>
                    <a:pt x="6956" y="149"/>
                    <a:pt x="6880" y="61"/>
                    <a:pt x="6783" y="23"/>
                  </a:cubicBezTo>
                  <a:cubicBezTo>
                    <a:pt x="6746" y="7"/>
                    <a:pt x="6714" y="1"/>
                    <a:pt x="668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5" name="Google Shape;2385;p44"/>
            <p:cNvSpPr/>
            <p:nvPr/>
          </p:nvSpPr>
          <p:spPr>
            <a:xfrm>
              <a:off x="3330625" y="2373500"/>
              <a:ext cx="286150" cy="167425"/>
            </a:xfrm>
            <a:custGeom>
              <a:rect b="b" l="l" r="r" t="t"/>
              <a:pathLst>
                <a:path extrusionOk="0" h="6697" w="11446">
                  <a:moveTo>
                    <a:pt x="380" y="0"/>
                  </a:moveTo>
                  <a:cubicBezTo>
                    <a:pt x="300" y="0"/>
                    <a:pt x="228" y="35"/>
                    <a:pt x="167" y="122"/>
                  </a:cubicBezTo>
                  <a:cubicBezTo>
                    <a:pt x="0" y="360"/>
                    <a:pt x="821" y="567"/>
                    <a:pt x="1140" y="865"/>
                  </a:cubicBezTo>
                  <a:cubicBezTo>
                    <a:pt x="1197" y="920"/>
                    <a:pt x="1281" y="944"/>
                    <a:pt x="1351" y="985"/>
                  </a:cubicBezTo>
                  <a:cubicBezTo>
                    <a:pt x="4544" y="2862"/>
                    <a:pt x="7737" y="4736"/>
                    <a:pt x="10925" y="6619"/>
                  </a:cubicBezTo>
                  <a:cubicBezTo>
                    <a:pt x="11010" y="6671"/>
                    <a:pt x="11082" y="6696"/>
                    <a:pt x="11146" y="6696"/>
                  </a:cubicBezTo>
                  <a:cubicBezTo>
                    <a:pt x="11264" y="6696"/>
                    <a:pt x="11354" y="6608"/>
                    <a:pt x="11445" y="6428"/>
                  </a:cubicBezTo>
                  <a:cubicBezTo>
                    <a:pt x="11355" y="6366"/>
                    <a:pt x="11259" y="6293"/>
                    <a:pt x="11156" y="6232"/>
                  </a:cubicBezTo>
                  <a:cubicBezTo>
                    <a:pt x="7852" y="4319"/>
                    <a:pt x="4556" y="2393"/>
                    <a:pt x="1233" y="516"/>
                  </a:cubicBezTo>
                  <a:cubicBezTo>
                    <a:pt x="980" y="373"/>
                    <a:pt x="641" y="0"/>
                    <a:pt x="38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6" name="Google Shape;2386;p44"/>
            <p:cNvSpPr/>
            <p:nvPr/>
          </p:nvSpPr>
          <p:spPr>
            <a:xfrm>
              <a:off x="4094975" y="2372550"/>
              <a:ext cx="287700" cy="169200"/>
            </a:xfrm>
            <a:custGeom>
              <a:rect b="b" l="l" r="r" t="t"/>
              <a:pathLst>
                <a:path extrusionOk="0" h="6768" w="11508">
                  <a:moveTo>
                    <a:pt x="11226" y="1"/>
                  </a:moveTo>
                  <a:cubicBezTo>
                    <a:pt x="11114" y="1"/>
                    <a:pt x="10994" y="121"/>
                    <a:pt x="10904" y="170"/>
                  </a:cubicBezTo>
                  <a:cubicBezTo>
                    <a:pt x="9612" y="886"/>
                    <a:pt x="8325" y="1612"/>
                    <a:pt x="7048" y="2353"/>
                  </a:cubicBezTo>
                  <a:cubicBezTo>
                    <a:pt x="4800" y="3657"/>
                    <a:pt x="2560" y="4975"/>
                    <a:pt x="313" y="6283"/>
                  </a:cubicBezTo>
                  <a:cubicBezTo>
                    <a:pt x="184" y="6357"/>
                    <a:pt x="1" y="6377"/>
                    <a:pt x="108" y="6583"/>
                  </a:cubicBezTo>
                  <a:cubicBezTo>
                    <a:pt x="151" y="6669"/>
                    <a:pt x="253" y="6723"/>
                    <a:pt x="300" y="6768"/>
                  </a:cubicBezTo>
                  <a:cubicBezTo>
                    <a:pt x="422" y="6720"/>
                    <a:pt x="487" y="6705"/>
                    <a:pt x="541" y="6672"/>
                  </a:cubicBezTo>
                  <a:cubicBezTo>
                    <a:pt x="4069" y="4598"/>
                    <a:pt x="7597" y="2523"/>
                    <a:pt x="11118" y="438"/>
                  </a:cubicBezTo>
                  <a:cubicBezTo>
                    <a:pt x="11232" y="371"/>
                    <a:pt x="11508" y="309"/>
                    <a:pt x="11374" y="99"/>
                  </a:cubicBezTo>
                  <a:cubicBezTo>
                    <a:pt x="11329" y="27"/>
                    <a:pt x="11278" y="1"/>
                    <a:pt x="1122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7" name="Google Shape;2387;p44"/>
            <p:cNvSpPr/>
            <p:nvPr/>
          </p:nvSpPr>
          <p:spPr>
            <a:xfrm>
              <a:off x="4008925" y="2346175"/>
              <a:ext cx="117800" cy="118700"/>
            </a:xfrm>
            <a:custGeom>
              <a:rect b="b" l="l" r="r" t="t"/>
              <a:pathLst>
                <a:path extrusionOk="0" h="4748" w="4712">
                  <a:moveTo>
                    <a:pt x="4494" y="0"/>
                  </a:moveTo>
                  <a:cubicBezTo>
                    <a:pt x="4427" y="0"/>
                    <a:pt x="4368" y="7"/>
                    <a:pt x="4335" y="40"/>
                  </a:cubicBezTo>
                  <a:cubicBezTo>
                    <a:pt x="2927" y="1456"/>
                    <a:pt x="1528" y="2879"/>
                    <a:pt x="134" y="4307"/>
                  </a:cubicBezTo>
                  <a:cubicBezTo>
                    <a:pt x="63" y="4378"/>
                    <a:pt x="15" y="4490"/>
                    <a:pt x="3" y="4589"/>
                  </a:cubicBezTo>
                  <a:cubicBezTo>
                    <a:pt x="0" y="4634"/>
                    <a:pt x="114" y="4690"/>
                    <a:pt x="181" y="4748"/>
                  </a:cubicBezTo>
                  <a:cubicBezTo>
                    <a:pt x="264" y="4670"/>
                    <a:pt x="326" y="4614"/>
                    <a:pt x="384" y="4557"/>
                  </a:cubicBezTo>
                  <a:cubicBezTo>
                    <a:pt x="1806" y="3158"/>
                    <a:pt x="3233" y="1762"/>
                    <a:pt x="4647" y="354"/>
                  </a:cubicBezTo>
                  <a:cubicBezTo>
                    <a:pt x="4712" y="289"/>
                    <a:pt x="4676" y="122"/>
                    <a:pt x="4686" y="1"/>
                  </a:cubicBezTo>
                  <a:lnTo>
                    <a:pt x="4686" y="1"/>
                  </a:lnTo>
                  <a:cubicBezTo>
                    <a:pt x="4669" y="3"/>
                    <a:pt x="4652" y="3"/>
                    <a:pt x="4634" y="3"/>
                  </a:cubicBezTo>
                  <a:cubicBezTo>
                    <a:pt x="4588" y="3"/>
                    <a:pt x="4539" y="0"/>
                    <a:pt x="44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8" name="Google Shape;2388;p44"/>
            <p:cNvSpPr/>
            <p:nvPr/>
          </p:nvSpPr>
          <p:spPr>
            <a:xfrm>
              <a:off x="3586075" y="2344375"/>
              <a:ext cx="122600" cy="119875"/>
            </a:xfrm>
            <a:custGeom>
              <a:rect b="b" l="l" r="r" t="t"/>
              <a:pathLst>
                <a:path extrusionOk="0" h="4795" w="4904">
                  <a:moveTo>
                    <a:pt x="238" y="0"/>
                  </a:moveTo>
                  <a:cubicBezTo>
                    <a:pt x="132" y="52"/>
                    <a:pt x="12" y="82"/>
                    <a:pt x="8" y="120"/>
                  </a:cubicBezTo>
                  <a:cubicBezTo>
                    <a:pt x="1" y="223"/>
                    <a:pt x="7" y="366"/>
                    <a:pt x="71" y="429"/>
                  </a:cubicBezTo>
                  <a:cubicBezTo>
                    <a:pt x="1463" y="1812"/>
                    <a:pt x="2861" y="3188"/>
                    <a:pt x="4267" y="4558"/>
                  </a:cubicBezTo>
                  <a:cubicBezTo>
                    <a:pt x="4339" y="4627"/>
                    <a:pt x="4401" y="4794"/>
                    <a:pt x="4515" y="4794"/>
                  </a:cubicBezTo>
                  <a:cubicBezTo>
                    <a:pt x="4554" y="4794"/>
                    <a:pt x="4600" y="4775"/>
                    <a:pt x="4653" y="4726"/>
                  </a:cubicBezTo>
                  <a:cubicBezTo>
                    <a:pt x="4904" y="4500"/>
                    <a:pt x="4602" y="4405"/>
                    <a:pt x="4502" y="4305"/>
                  </a:cubicBezTo>
                  <a:cubicBezTo>
                    <a:pt x="3225" y="3013"/>
                    <a:pt x="1937" y="1734"/>
                    <a:pt x="655" y="448"/>
                  </a:cubicBezTo>
                  <a:cubicBezTo>
                    <a:pt x="512" y="307"/>
                    <a:pt x="382" y="154"/>
                    <a:pt x="2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9" name="Google Shape;2389;p44"/>
            <p:cNvSpPr/>
            <p:nvPr/>
          </p:nvSpPr>
          <p:spPr>
            <a:xfrm>
              <a:off x="3586075" y="2767450"/>
              <a:ext cx="121750" cy="120125"/>
            </a:xfrm>
            <a:custGeom>
              <a:rect b="b" l="l" r="r" t="t"/>
              <a:pathLst>
                <a:path extrusionOk="0" h="4805" w="4870">
                  <a:moveTo>
                    <a:pt x="4516" y="1"/>
                  </a:moveTo>
                  <a:cubicBezTo>
                    <a:pt x="4400" y="1"/>
                    <a:pt x="4331" y="175"/>
                    <a:pt x="4258" y="248"/>
                  </a:cubicBezTo>
                  <a:cubicBezTo>
                    <a:pt x="2867" y="1609"/>
                    <a:pt x="1485" y="2979"/>
                    <a:pt x="106" y="4354"/>
                  </a:cubicBezTo>
                  <a:cubicBezTo>
                    <a:pt x="40" y="4420"/>
                    <a:pt x="1" y="4545"/>
                    <a:pt x="7" y="4638"/>
                  </a:cubicBezTo>
                  <a:cubicBezTo>
                    <a:pt x="11" y="4692"/>
                    <a:pt x="130" y="4739"/>
                    <a:pt x="219" y="4805"/>
                  </a:cubicBezTo>
                  <a:cubicBezTo>
                    <a:pt x="297" y="4734"/>
                    <a:pt x="352" y="4688"/>
                    <a:pt x="400" y="4640"/>
                  </a:cubicBezTo>
                  <a:cubicBezTo>
                    <a:pt x="1772" y="3256"/>
                    <a:pt x="3145" y="1875"/>
                    <a:pt x="4509" y="485"/>
                  </a:cubicBezTo>
                  <a:cubicBezTo>
                    <a:pt x="4603" y="389"/>
                    <a:pt x="4870" y="311"/>
                    <a:pt x="4679" y="99"/>
                  </a:cubicBezTo>
                  <a:cubicBezTo>
                    <a:pt x="4615" y="28"/>
                    <a:pt x="4562" y="1"/>
                    <a:pt x="451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0" name="Google Shape;2390;p44"/>
            <p:cNvSpPr/>
            <p:nvPr/>
          </p:nvSpPr>
          <p:spPr>
            <a:xfrm>
              <a:off x="4004975" y="2767425"/>
              <a:ext cx="123150" cy="118625"/>
            </a:xfrm>
            <a:custGeom>
              <a:rect b="b" l="l" r="r" t="t"/>
              <a:pathLst>
                <a:path extrusionOk="0" h="4745" w="4926">
                  <a:moveTo>
                    <a:pt x="353" y="0"/>
                  </a:moveTo>
                  <a:cubicBezTo>
                    <a:pt x="307" y="0"/>
                    <a:pt x="254" y="28"/>
                    <a:pt x="190" y="99"/>
                  </a:cubicBezTo>
                  <a:cubicBezTo>
                    <a:pt x="1" y="312"/>
                    <a:pt x="268" y="390"/>
                    <a:pt x="361" y="485"/>
                  </a:cubicBezTo>
                  <a:cubicBezTo>
                    <a:pt x="1725" y="1876"/>
                    <a:pt x="3097" y="3257"/>
                    <a:pt x="4472" y="4637"/>
                  </a:cubicBezTo>
                  <a:cubicBezTo>
                    <a:pt x="4537" y="4701"/>
                    <a:pt x="4652" y="4745"/>
                    <a:pt x="4744" y="4745"/>
                  </a:cubicBezTo>
                  <a:cubicBezTo>
                    <a:pt x="4746" y="4745"/>
                    <a:pt x="4748" y="4745"/>
                    <a:pt x="4750" y="4745"/>
                  </a:cubicBezTo>
                  <a:cubicBezTo>
                    <a:pt x="4806" y="4744"/>
                    <a:pt x="4858" y="4628"/>
                    <a:pt x="4926" y="4548"/>
                  </a:cubicBezTo>
                  <a:cubicBezTo>
                    <a:pt x="4858" y="4463"/>
                    <a:pt x="4817" y="4402"/>
                    <a:pt x="4766" y="4350"/>
                  </a:cubicBezTo>
                  <a:cubicBezTo>
                    <a:pt x="3384" y="2980"/>
                    <a:pt x="2002" y="1608"/>
                    <a:pt x="612" y="245"/>
                  </a:cubicBezTo>
                  <a:cubicBezTo>
                    <a:pt x="539" y="174"/>
                    <a:pt x="469" y="0"/>
                    <a:pt x="3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91" name="Google Shape;2391;p44"/>
          <p:cNvGrpSpPr/>
          <p:nvPr/>
        </p:nvGrpSpPr>
        <p:grpSpPr>
          <a:xfrm>
            <a:off x="8467222" y="4446900"/>
            <a:ext cx="605894" cy="605745"/>
            <a:chOff x="3244225" y="2003875"/>
            <a:chExt cx="1224275" cy="1223975"/>
          </a:xfrm>
        </p:grpSpPr>
        <p:sp>
          <p:nvSpPr>
            <p:cNvPr id="2392" name="Google Shape;2392;p44"/>
            <p:cNvSpPr/>
            <p:nvPr/>
          </p:nvSpPr>
          <p:spPr>
            <a:xfrm>
              <a:off x="3848650" y="2840750"/>
              <a:ext cx="15325" cy="387100"/>
            </a:xfrm>
            <a:custGeom>
              <a:rect b="b" l="l" r="r" t="t"/>
              <a:pathLst>
                <a:path extrusionOk="0" h="15484" w="613">
                  <a:moveTo>
                    <a:pt x="320" y="1"/>
                  </a:moveTo>
                  <a:cubicBezTo>
                    <a:pt x="314" y="1"/>
                    <a:pt x="309" y="1"/>
                    <a:pt x="303" y="1"/>
                  </a:cubicBezTo>
                  <a:cubicBezTo>
                    <a:pt x="0" y="10"/>
                    <a:pt x="113" y="230"/>
                    <a:pt x="113" y="365"/>
                  </a:cubicBezTo>
                  <a:cubicBezTo>
                    <a:pt x="107" y="3807"/>
                    <a:pt x="108" y="7251"/>
                    <a:pt x="108" y="10693"/>
                  </a:cubicBezTo>
                  <a:cubicBezTo>
                    <a:pt x="108" y="12199"/>
                    <a:pt x="108" y="13705"/>
                    <a:pt x="109" y="15210"/>
                  </a:cubicBezTo>
                  <a:cubicBezTo>
                    <a:pt x="109" y="15341"/>
                    <a:pt x="74" y="15475"/>
                    <a:pt x="294" y="15483"/>
                  </a:cubicBezTo>
                  <a:cubicBezTo>
                    <a:pt x="302" y="15483"/>
                    <a:pt x="310" y="15484"/>
                    <a:pt x="317" y="15484"/>
                  </a:cubicBezTo>
                  <a:cubicBezTo>
                    <a:pt x="535" y="15484"/>
                    <a:pt x="503" y="15344"/>
                    <a:pt x="517" y="15195"/>
                  </a:cubicBezTo>
                  <a:cubicBezTo>
                    <a:pt x="536" y="15001"/>
                    <a:pt x="612" y="14808"/>
                    <a:pt x="610" y="14616"/>
                  </a:cubicBezTo>
                  <a:cubicBezTo>
                    <a:pt x="582" y="9861"/>
                    <a:pt x="547" y="5104"/>
                    <a:pt x="510" y="349"/>
                  </a:cubicBezTo>
                  <a:cubicBezTo>
                    <a:pt x="509" y="210"/>
                    <a:pt x="603" y="1"/>
                    <a:pt x="3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3" name="Google Shape;2393;p44"/>
            <p:cNvSpPr/>
            <p:nvPr/>
          </p:nvSpPr>
          <p:spPr>
            <a:xfrm>
              <a:off x="3244225" y="2610400"/>
              <a:ext cx="387425" cy="12950"/>
            </a:xfrm>
            <a:custGeom>
              <a:rect b="b" l="l" r="r" t="t"/>
              <a:pathLst>
                <a:path extrusionOk="0" h="518" w="15497">
                  <a:moveTo>
                    <a:pt x="15324" y="1"/>
                  </a:moveTo>
                  <a:cubicBezTo>
                    <a:pt x="15259" y="1"/>
                    <a:pt x="15186" y="22"/>
                    <a:pt x="15128" y="22"/>
                  </a:cubicBezTo>
                  <a:cubicBezTo>
                    <a:pt x="12545" y="17"/>
                    <a:pt x="9963" y="16"/>
                    <a:pt x="7381" y="16"/>
                  </a:cubicBezTo>
                  <a:cubicBezTo>
                    <a:pt x="6520" y="16"/>
                    <a:pt x="5659" y="16"/>
                    <a:pt x="4798" y="16"/>
                  </a:cubicBezTo>
                  <a:cubicBezTo>
                    <a:pt x="3293" y="16"/>
                    <a:pt x="1787" y="16"/>
                    <a:pt x="282" y="15"/>
                  </a:cubicBezTo>
                  <a:cubicBezTo>
                    <a:pt x="251" y="15"/>
                    <a:pt x="221" y="14"/>
                    <a:pt x="192" y="14"/>
                  </a:cubicBezTo>
                  <a:cubicBezTo>
                    <a:pt x="96" y="14"/>
                    <a:pt x="16" y="33"/>
                    <a:pt x="9" y="201"/>
                  </a:cubicBezTo>
                  <a:cubicBezTo>
                    <a:pt x="0" y="446"/>
                    <a:pt x="146" y="411"/>
                    <a:pt x="299" y="425"/>
                  </a:cubicBezTo>
                  <a:cubicBezTo>
                    <a:pt x="490" y="443"/>
                    <a:pt x="680" y="517"/>
                    <a:pt x="870" y="517"/>
                  </a:cubicBezTo>
                  <a:cubicBezTo>
                    <a:pt x="873" y="517"/>
                    <a:pt x="875" y="517"/>
                    <a:pt x="878" y="517"/>
                  </a:cubicBezTo>
                  <a:cubicBezTo>
                    <a:pt x="5633" y="490"/>
                    <a:pt x="10390" y="455"/>
                    <a:pt x="15144" y="418"/>
                  </a:cubicBezTo>
                  <a:cubicBezTo>
                    <a:pt x="15145" y="418"/>
                    <a:pt x="15146" y="418"/>
                    <a:pt x="15147" y="418"/>
                  </a:cubicBezTo>
                  <a:cubicBezTo>
                    <a:pt x="15201" y="418"/>
                    <a:pt x="15266" y="432"/>
                    <a:pt x="15325" y="432"/>
                  </a:cubicBezTo>
                  <a:cubicBezTo>
                    <a:pt x="15419" y="432"/>
                    <a:pt x="15497" y="396"/>
                    <a:pt x="15491" y="211"/>
                  </a:cubicBezTo>
                  <a:cubicBezTo>
                    <a:pt x="15486" y="38"/>
                    <a:pt x="15412" y="1"/>
                    <a:pt x="1532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4" name="Google Shape;2394;p44"/>
            <p:cNvSpPr/>
            <p:nvPr/>
          </p:nvSpPr>
          <p:spPr>
            <a:xfrm>
              <a:off x="4081250" y="2608400"/>
              <a:ext cx="387250" cy="12850"/>
            </a:xfrm>
            <a:custGeom>
              <a:rect b="b" l="l" r="r" t="t"/>
              <a:pathLst>
                <a:path extrusionOk="0" h="514" w="15490">
                  <a:moveTo>
                    <a:pt x="14590" y="1"/>
                  </a:moveTo>
                  <a:cubicBezTo>
                    <a:pt x="14587" y="1"/>
                    <a:pt x="14584" y="1"/>
                    <a:pt x="14580" y="1"/>
                  </a:cubicBezTo>
                  <a:cubicBezTo>
                    <a:pt x="9841" y="27"/>
                    <a:pt x="5103" y="62"/>
                    <a:pt x="364" y="100"/>
                  </a:cubicBezTo>
                  <a:cubicBezTo>
                    <a:pt x="364" y="100"/>
                    <a:pt x="363" y="100"/>
                    <a:pt x="363" y="100"/>
                  </a:cubicBezTo>
                  <a:cubicBezTo>
                    <a:pt x="305" y="100"/>
                    <a:pt x="234" y="81"/>
                    <a:pt x="170" y="81"/>
                  </a:cubicBezTo>
                  <a:cubicBezTo>
                    <a:pt x="81" y="81"/>
                    <a:pt x="7" y="118"/>
                    <a:pt x="4" y="294"/>
                  </a:cubicBezTo>
                  <a:cubicBezTo>
                    <a:pt x="0" y="477"/>
                    <a:pt x="77" y="513"/>
                    <a:pt x="169" y="513"/>
                  </a:cubicBezTo>
                  <a:cubicBezTo>
                    <a:pt x="230" y="513"/>
                    <a:pt x="298" y="497"/>
                    <a:pt x="354" y="497"/>
                  </a:cubicBezTo>
                  <a:cubicBezTo>
                    <a:pt x="2814" y="501"/>
                    <a:pt x="5273" y="501"/>
                    <a:pt x="7732" y="501"/>
                  </a:cubicBezTo>
                  <a:cubicBezTo>
                    <a:pt x="8716" y="501"/>
                    <a:pt x="9700" y="501"/>
                    <a:pt x="10684" y="501"/>
                  </a:cubicBezTo>
                  <a:cubicBezTo>
                    <a:pt x="11514" y="501"/>
                    <a:pt x="12344" y="500"/>
                    <a:pt x="13174" y="500"/>
                  </a:cubicBezTo>
                  <a:cubicBezTo>
                    <a:pt x="13867" y="500"/>
                    <a:pt x="14558" y="501"/>
                    <a:pt x="15250" y="503"/>
                  </a:cubicBezTo>
                  <a:cubicBezTo>
                    <a:pt x="15254" y="503"/>
                    <a:pt x="15257" y="503"/>
                    <a:pt x="15261" y="503"/>
                  </a:cubicBezTo>
                  <a:cubicBezTo>
                    <a:pt x="15424" y="503"/>
                    <a:pt x="15490" y="456"/>
                    <a:pt x="15485" y="278"/>
                  </a:cubicBezTo>
                  <a:cubicBezTo>
                    <a:pt x="15481" y="107"/>
                    <a:pt x="15390" y="105"/>
                    <a:pt x="15260" y="93"/>
                  </a:cubicBezTo>
                  <a:cubicBezTo>
                    <a:pt x="15036" y="74"/>
                    <a:pt x="14813" y="1"/>
                    <a:pt x="145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5" name="Google Shape;2395;p44"/>
            <p:cNvSpPr/>
            <p:nvPr/>
          </p:nvSpPr>
          <p:spPr>
            <a:xfrm>
              <a:off x="3848900" y="2003875"/>
              <a:ext cx="15325" cy="387050"/>
            </a:xfrm>
            <a:custGeom>
              <a:rect b="b" l="l" r="r" t="t"/>
              <a:pathLst>
                <a:path extrusionOk="0" h="15482" w="613">
                  <a:moveTo>
                    <a:pt x="297" y="0"/>
                  </a:moveTo>
                  <a:cubicBezTo>
                    <a:pt x="76" y="0"/>
                    <a:pt x="108" y="141"/>
                    <a:pt x="94" y="290"/>
                  </a:cubicBezTo>
                  <a:cubicBezTo>
                    <a:pt x="77" y="485"/>
                    <a:pt x="0" y="676"/>
                    <a:pt x="1" y="869"/>
                  </a:cubicBezTo>
                  <a:cubicBezTo>
                    <a:pt x="29" y="5625"/>
                    <a:pt x="64" y="10381"/>
                    <a:pt x="102" y="15135"/>
                  </a:cubicBezTo>
                  <a:cubicBezTo>
                    <a:pt x="103" y="15274"/>
                    <a:pt x="12" y="15482"/>
                    <a:pt x="287" y="15482"/>
                  </a:cubicBezTo>
                  <a:cubicBezTo>
                    <a:pt x="294" y="15482"/>
                    <a:pt x="302" y="15482"/>
                    <a:pt x="309" y="15482"/>
                  </a:cubicBezTo>
                  <a:cubicBezTo>
                    <a:pt x="612" y="15473"/>
                    <a:pt x="499" y="15254"/>
                    <a:pt x="499" y="15119"/>
                  </a:cubicBezTo>
                  <a:cubicBezTo>
                    <a:pt x="505" y="11676"/>
                    <a:pt x="504" y="8233"/>
                    <a:pt x="504" y="4790"/>
                  </a:cubicBezTo>
                  <a:lnTo>
                    <a:pt x="504" y="273"/>
                  </a:lnTo>
                  <a:cubicBezTo>
                    <a:pt x="504" y="143"/>
                    <a:pt x="537" y="9"/>
                    <a:pt x="319" y="0"/>
                  </a:cubicBezTo>
                  <a:cubicBezTo>
                    <a:pt x="311" y="0"/>
                    <a:pt x="304" y="0"/>
                    <a:pt x="2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6" name="Google Shape;2396;p44"/>
            <p:cNvSpPr/>
            <p:nvPr/>
          </p:nvSpPr>
          <p:spPr>
            <a:xfrm>
              <a:off x="3613275" y="2091500"/>
              <a:ext cx="172100" cy="284050"/>
            </a:xfrm>
            <a:custGeom>
              <a:rect b="b" l="l" r="r" t="t"/>
              <a:pathLst>
                <a:path extrusionOk="0" h="11362" w="6884">
                  <a:moveTo>
                    <a:pt x="212" y="1"/>
                  </a:moveTo>
                  <a:cubicBezTo>
                    <a:pt x="140" y="32"/>
                    <a:pt x="69" y="65"/>
                    <a:pt x="0" y="96"/>
                  </a:cubicBezTo>
                  <a:cubicBezTo>
                    <a:pt x="140" y="371"/>
                    <a:pt x="269" y="653"/>
                    <a:pt x="423" y="921"/>
                  </a:cubicBezTo>
                  <a:cubicBezTo>
                    <a:pt x="2347" y="4290"/>
                    <a:pt x="4272" y="7659"/>
                    <a:pt x="6212" y="11022"/>
                  </a:cubicBezTo>
                  <a:cubicBezTo>
                    <a:pt x="6266" y="11118"/>
                    <a:pt x="6277" y="11361"/>
                    <a:pt x="6439" y="11361"/>
                  </a:cubicBezTo>
                  <a:cubicBezTo>
                    <a:pt x="6482" y="11361"/>
                    <a:pt x="6535" y="11344"/>
                    <a:pt x="6602" y="11304"/>
                  </a:cubicBezTo>
                  <a:cubicBezTo>
                    <a:pt x="6883" y="11134"/>
                    <a:pt x="6692" y="10950"/>
                    <a:pt x="6593" y="10781"/>
                  </a:cubicBezTo>
                  <a:cubicBezTo>
                    <a:pt x="4658" y="7473"/>
                    <a:pt x="2724" y="4166"/>
                    <a:pt x="784" y="863"/>
                  </a:cubicBezTo>
                  <a:cubicBezTo>
                    <a:pt x="609" y="566"/>
                    <a:pt x="403" y="288"/>
                    <a:pt x="2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7" name="Google Shape;2397;p44"/>
            <p:cNvSpPr/>
            <p:nvPr/>
          </p:nvSpPr>
          <p:spPr>
            <a:xfrm>
              <a:off x="3929425" y="2092275"/>
              <a:ext cx="169200" cy="283825"/>
            </a:xfrm>
            <a:custGeom>
              <a:rect b="b" l="l" r="r" t="t"/>
              <a:pathLst>
                <a:path extrusionOk="0" h="11353" w="6768">
                  <a:moveTo>
                    <a:pt x="6621" y="1"/>
                  </a:moveTo>
                  <a:cubicBezTo>
                    <a:pt x="6514" y="1"/>
                    <a:pt x="6471" y="139"/>
                    <a:pt x="6414" y="231"/>
                  </a:cubicBezTo>
                  <a:cubicBezTo>
                    <a:pt x="6102" y="744"/>
                    <a:pt x="5786" y="1255"/>
                    <a:pt x="5481" y="1772"/>
                  </a:cubicBezTo>
                  <a:cubicBezTo>
                    <a:pt x="3703" y="4796"/>
                    <a:pt x="1929" y="7823"/>
                    <a:pt x="147" y="10845"/>
                  </a:cubicBezTo>
                  <a:cubicBezTo>
                    <a:pt x="1" y="11092"/>
                    <a:pt x="78" y="11225"/>
                    <a:pt x="344" y="11352"/>
                  </a:cubicBezTo>
                  <a:cubicBezTo>
                    <a:pt x="400" y="11273"/>
                    <a:pt x="467" y="11189"/>
                    <a:pt x="520" y="11099"/>
                  </a:cubicBezTo>
                  <a:cubicBezTo>
                    <a:pt x="929" y="10417"/>
                    <a:pt x="1348" y="9738"/>
                    <a:pt x="1743" y="9047"/>
                  </a:cubicBezTo>
                  <a:cubicBezTo>
                    <a:pt x="3397" y="6158"/>
                    <a:pt x="5045" y="3265"/>
                    <a:pt x="6688" y="371"/>
                  </a:cubicBezTo>
                  <a:cubicBezTo>
                    <a:pt x="6740" y="277"/>
                    <a:pt x="6767" y="61"/>
                    <a:pt x="6725" y="36"/>
                  </a:cubicBezTo>
                  <a:cubicBezTo>
                    <a:pt x="6684" y="11"/>
                    <a:pt x="6650" y="1"/>
                    <a:pt x="66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8" name="Google Shape;2398;p44"/>
            <p:cNvSpPr/>
            <p:nvPr/>
          </p:nvSpPr>
          <p:spPr>
            <a:xfrm>
              <a:off x="4097175" y="2689450"/>
              <a:ext cx="285475" cy="169450"/>
            </a:xfrm>
            <a:custGeom>
              <a:rect b="b" l="l" r="r" t="t"/>
              <a:pathLst>
                <a:path extrusionOk="0" h="6778" w="11419">
                  <a:moveTo>
                    <a:pt x="204" y="0"/>
                  </a:moveTo>
                  <a:cubicBezTo>
                    <a:pt x="142" y="70"/>
                    <a:pt x="0" y="160"/>
                    <a:pt x="4" y="245"/>
                  </a:cubicBezTo>
                  <a:cubicBezTo>
                    <a:pt x="13" y="546"/>
                    <a:pt x="316" y="583"/>
                    <a:pt x="509" y="694"/>
                  </a:cubicBezTo>
                  <a:cubicBezTo>
                    <a:pt x="3878" y="2623"/>
                    <a:pt x="7249" y="4544"/>
                    <a:pt x="10623" y="6464"/>
                  </a:cubicBezTo>
                  <a:cubicBezTo>
                    <a:pt x="10778" y="6553"/>
                    <a:pt x="10971" y="6778"/>
                    <a:pt x="11123" y="6778"/>
                  </a:cubicBezTo>
                  <a:cubicBezTo>
                    <a:pt x="11176" y="6778"/>
                    <a:pt x="11224" y="6750"/>
                    <a:pt x="11263" y="6680"/>
                  </a:cubicBezTo>
                  <a:cubicBezTo>
                    <a:pt x="11419" y="6403"/>
                    <a:pt x="10950" y="6300"/>
                    <a:pt x="10739" y="6175"/>
                  </a:cubicBezTo>
                  <a:cubicBezTo>
                    <a:pt x="8035" y="4559"/>
                    <a:pt x="5323" y="2958"/>
                    <a:pt x="2610" y="1361"/>
                  </a:cubicBezTo>
                  <a:cubicBezTo>
                    <a:pt x="1827" y="901"/>
                    <a:pt x="1028" y="465"/>
                    <a:pt x="20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9" name="Google Shape;2399;p44"/>
            <p:cNvSpPr/>
            <p:nvPr/>
          </p:nvSpPr>
          <p:spPr>
            <a:xfrm>
              <a:off x="3330350" y="2690875"/>
              <a:ext cx="287350" cy="168350"/>
            </a:xfrm>
            <a:custGeom>
              <a:rect b="b" l="l" r="r" t="t"/>
              <a:pathLst>
                <a:path extrusionOk="0" h="6734" w="11494">
                  <a:moveTo>
                    <a:pt x="11085" y="0"/>
                  </a:moveTo>
                  <a:cubicBezTo>
                    <a:pt x="10855" y="0"/>
                    <a:pt x="10671" y="253"/>
                    <a:pt x="10502" y="351"/>
                  </a:cubicBezTo>
                  <a:cubicBezTo>
                    <a:pt x="7144" y="2295"/>
                    <a:pt x="3798" y="4259"/>
                    <a:pt x="457" y="6235"/>
                  </a:cubicBezTo>
                  <a:cubicBezTo>
                    <a:pt x="326" y="6313"/>
                    <a:pt x="1" y="6379"/>
                    <a:pt x="128" y="6638"/>
                  </a:cubicBezTo>
                  <a:cubicBezTo>
                    <a:pt x="162" y="6709"/>
                    <a:pt x="208" y="6734"/>
                    <a:pt x="258" y="6734"/>
                  </a:cubicBezTo>
                  <a:cubicBezTo>
                    <a:pt x="358" y="6734"/>
                    <a:pt x="475" y="6631"/>
                    <a:pt x="554" y="6586"/>
                  </a:cubicBezTo>
                  <a:cubicBezTo>
                    <a:pt x="3841" y="4712"/>
                    <a:pt x="7125" y="2828"/>
                    <a:pt x="10407" y="943"/>
                  </a:cubicBezTo>
                  <a:cubicBezTo>
                    <a:pt x="10767" y="736"/>
                    <a:pt x="11113" y="508"/>
                    <a:pt x="11493" y="273"/>
                  </a:cubicBezTo>
                  <a:cubicBezTo>
                    <a:pt x="11341" y="71"/>
                    <a:pt x="11207" y="0"/>
                    <a:pt x="110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0" name="Google Shape;2400;p44"/>
            <p:cNvSpPr/>
            <p:nvPr/>
          </p:nvSpPr>
          <p:spPr>
            <a:xfrm>
              <a:off x="3931525" y="2854675"/>
              <a:ext cx="171300" cy="284825"/>
            </a:xfrm>
            <a:custGeom>
              <a:rect b="b" l="l" r="r" t="t"/>
              <a:pathLst>
                <a:path extrusionOk="0" h="11393" w="6852">
                  <a:moveTo>
                    <a:pt x="258" y="0"/>
                  </a:moveTo>
                  <a:cubicBezTo>
                    <a:pt x="145" y="105"/>
                    <a:pt x="1" y="195"/>
                    <a:pt x="14" y="235"/>
                  </a:cubicBezTo>
                  <a:cubicBezTo>
                    <a:pt x="104" y="494"/>
                    <a:pt x="203" y="754"/>
                    <a:pt x="341" y="989"/>
                  </a:cubicBezTo>
                  <a:cubicBezTo>
                    <a:pt x="2296" y="4341"/>
                    <a:pt x="4256" y="7692"/>
                    <a:pt x="6231" y="11032"/>
                  </a:cubicBezTo>
                  <a:cubicBezTo>
                    <a:pt x="6296" y="11144"/>
                    <a:pt x="6353" y="11393"/>
                    <a:pt x="6525" y="11393"/>
                  </a:cubicBezTo>
                  <a:cubicBezTo>
                    <a:pt x="6557" y="11393"/>
                    <a:pt x="6592" y="11384"/>
                    <a:pt x="6633" y="11365"/>
                  </a:cubicBezTo>
                  <a:cubicBezTo>
                    <a:pt x="6852" y="11259"/>
                    <a:pt x="6651" y="11057"/>
                    <a:pt x="6585" y="10940"/>
                  </a:cubicBezTo>
                  <a:cubicBezTo>
                    <a:pt x="4709" y="7636"/>
                    <a:pt x="2824" y="4336"/>
                    <a:pt x="935" y="1040"/>
                  </a:cubicBezTo>
                  <a:cubicBezTo>
                    <a:pt x="735" y="692"/>
                    <a:pt x="497" y="366"/>
                    <a:pt x="2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1" name="Google Shape;2401;p44"/>
            <p:cNvSpPr/>
            <p:nvPr/>
          </p:nvSpPr>
          <p:spPr>
            <a:xfrm>
              <a:off x="3607775" y="2856375"/>
              <a:ext cx="175325" cy="282600"/>
            </a:xfrm>
            <a:custGeom>
              <a:rect b="b" l="l" r="r" t="t"/>
              <a:pathLst>
                <a:path extrusionOk="0" h="11304" w="7013">
                  <a:moveTo>
                    <a:pt x="6688" y="1"/>
                  </a:moveTo>
                  <a:cubicBezTo>
                    <a:pt x="6565" y="1"/>
                    <a:pt x="6545" y="147"/>
                    <a:pt x="6485" y="249"/>
                  </a:cubicBezTo>
                  <a:cubicBezTo>
                    <a:pt x="4511" y="3686"/>
                    <a:pt x="2527" y="7117"/>
                    <a:pt x="565" y="10562"/>
                  </a:cubicBezTo>
                  <a:cubicBezTo>
                    <a:pt x="444" y="10774"/>
                    <a:pt x="1" y="11055"/>
                    <a:pt x="345" y="11275"/>
                  </a:cubicBezTo>
                  <a:cubicBezTo>
                    <a:pt x="375" y="11295"/>
                    <a:pt x="404" y="11304"/>
                    <a:pt x="431" y="11304"/>
                  </a:cubicBezTo>
                  <a:cubicBezTo>
                    <a:pt x="611" y="11304"/>
                    <a:pt x="723" y="10920"/>
                    <a:pt x="835" y="10733"/>
                  </a:cubicBezTo>
                  <a:cubicBezTo>
                    <a:pt x="2450" y="8028"/>
                    <a:pt x="4056" y="5318"/>
                    <a:pt x="5655" y="2604"/>
                  </a:cubicBezTo>
                  <a:cubicBezTo>
                    <a:pt x="6108" y="1835"/>
                    <a:pt x="6531" y="1049"/>
                    <a:pt x="7013" y="192"/>
                  </a:cubicBezTo>
                  <a:cubicBezTo>
                    <a:pt x="6956" y="149"/>
                    <a:pt x="6880" y="61"/>
                    <a:pt x="6783" y="23"/>
                  </a:cubicBezTo>
                  <a:cubicBezTo>
                    <a:pt x="6746" y="7"/>
                    <a:pt x="6714" y="1"/>
                    <a:pt x="668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2" name="Google Shape;2402;p44"/>
            <p:cNvSpPr/>
            <p:nvPr/>
          </p:nvSpPr>
          <p:spPr>
            <a:xfrm>
              <a:off x="3330625" y="2373500"/>
              <a:ext cx="286150" cy="167425"/>
            </a:xfrm>
            <a:custGeom>
              <a:rect b="b" l="l" r="r" t="t"/>
              <a:pathLst>
                <a:path extrusionOk="0" h="6697" w="11446">
                  <a:moveTo>
                    <a:pt x="380" y="0"/>
                  </a:moveTo>
                  <a:cubicBezTo>
                    <a:pt x="300" y="0"/>
                    <a:pt x="228" y="35"/>
                    <a:pt x="167" y="122"/>
                  </a:cubicBezTo>
                  <a:cubicBezTo>
                    <a:pt x="0" y="360"/>
                    <a:pt x="821" y="567"/>
                    <a:pt x="1140" y="865"/>
                  </a:cubicBezTo>
                  <a:cubicBezTo>
                    <a:pt x="1197" y="920"/>
                    <a:pt x="1281" y="944"/>
                    <a:pt x="1351" y="985"/>
                  </a:cubicBezTo>
                  <a:cubicBezTo>
                    <a:pt x="4544" y="2862"/>
                    <a:pt x="7737" y="4736"/>
                    <a:pt x="10925" y="6619"/>
                  </a:cubicBezTo>
                  <a:cubicBezTo>
                    <a:pt x="11010" y="6671"/>
                    <a:pt x="11082" y="6696"/>
                    <a:pt x="11146" y="6696"/>
                  </a:cubicBezTo>
                  <a:cubicBezTo>
                    <a:pt x="11264" y="6696"/>
                    <a:pt x="11354" y="6608"/>
                    <a:pt x="11445" y="6428"/>
                  </a:cubicBezTo>
                  <a:cubicBezTo>
                    <a:pt x="11355" y="6366"/>
                    <a:pt x="11259" y="6293"/>
                    <a:pt x="11156" y="6232"/>
                  </a:cubicBezTo>
                  <a:cubicBezTo>
                    <a:pt x="7852" y="4319"/>
                    <a:pt x="4556" y="2393"/>
                    <a:pt x="1233" y="516"/>
                  </a:cubicBezTo>
                  <a:cubicBezTo>
                    <a:pt x="980" y="373"/>
                    <a:pt x="641" y="0"/>
                    <a:pt x="38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3" name="Google Shape;2403;p44"/>
            <p:cNvSpPr/>
            <p:nvPr/>
          </p:nvSpPr>
          <p:spPr>
            <a:xfrm>
              <a:off x="4094975" y="2372550"/>
              <a:ext cx="287700" cy="169200"/>
            </a:xfrm>
            <a:custGeom>
              <a:rect b="b" l="l" r="r" t="t"/>
              <a:pathLst>
                <a:path extrusionOk="0" h="6768" w="11508">
                  <a:moveTo>
                    <a:pt x="11226" y="1"/>
                  </a:moveTo>
                  <a:cubicBezTo>
                    <a:pt x="11114" y="1"/>
                    <a:pt x="10994" y="121"/>
                    <a:pt x="10904" y="170"/>
                  </a:cubicBezTo>
                  <a:cubicBezTo>
                    <a:pt x="9612" y="886"/>
                    <a:pt x="8325" y="1612"/>
                    <a:pt x="7048" y="2353"/>
                  </a:cubicBezTo>
                  <a:cubicBezTo>
                    <a:pt x="4800" y="3657"/>
                    <a:pt x="2560" y="4975"/>
                    <a:pt x="313" y="6283"/>
                  </a:cubicBezTo>
                  <a:cubicBezTo>
                    <a:pt x="184" y="6357"/>
                    <a:pt x="1" y="6377"/>
                    <a:pt x="108" y="6583"/>
                  </a:cubicBezTo>
                  <a:cubicBezTo>
                    <a:pt x="151" y="6669"/>
                    <a:pt x="253" y="6723"/>
                    <a:pt x="300" y="6768"/>
                  </a:cubicBezTo>
                  <a:cubicBezTo>
                    <a:pt x="422" y="6720"/>
                    <a:pt x="487" y="6705"/>
                    <a:pt x="541" y="6672"/>
                  </a:cubicBezTo>
                  <a:cubicBezTo>
                    <a:pt x="4069" y="4598"/>
                    <a:pt x="7597" y="2523"/>
                    <a:pt x="11118" y="438"/>
                  </a:cubicBezTo>
                  <a:cubicBezTo>
                    <a:pt x="11232" y="371"/>
                    <a:pt x="11508" y="309"/>
                    <a:pt x="11374" y="99"/>
                  </a:cubicBezTo>
                  <a:cubicBezTo>
                    <a:pt x="11329" y="27"/>
                    <a:pt x="11278" y="1"/>
                    <a:pt x="1122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4" name="Google Shape;2404;p44"/>
            <p:cNvSpPr/>
            <p:nvPr/>
          </p:nvSpPr>
          <p:spPr>
            <a:xfrm>
              <a:off x="4008925" y="2346175"/>
              <a:ext cx="117800" cy="118700"/>
            </a:xfrm>
            <a:custGeom>
              <a:rect b="b" l="l" r="r" t="t"/>
              <a:pathLst>
                <a:path extrusionOk="0" h="4748" w="4712">
                  <a:moveTo>
                    <a:pt x="4494" y="0"/>
                  </a:moveTo>
                  <a:cubicBezTo>
                    <a:pt x="4427" y="0"/>
                    <a:pt x="4368" y="7"/>
                    <a:pt x="4335" y="40"/>
                  </a:cubicBezTo>
                  <a:cubicBezTo>
                    <a:pt x="2927" y="1456"/>
                    <a:pt x="1528" y="2879"/>
                    <a:pt x="134" y="4307"/>
                  </a:cubicBezTo>
                  <a:cubicBezTo>
                    <a:pt x="63" y="4378"/>
                    <a:pt x="15" y="4490"/>
                    <a:pt x="3" y="4589"/>
                  </a:cubicBezTo>
                  <a:cubicBezTo>
                    <a:pt x="0" y="4634"/>
                    <a:pt x="114" y="4690"/>
                    <a:pt x="181" y="4748"/>
                  </a:cubicBezTo>
                  <a:cubicBezTo>
                    <a:pt x="264" y="4670"/>
                    <a:pt x="326" y="4614"/>
                    <a:pt x="384" y="4557"/>
                  </a:cubicBezTo>
                  <a:cubicBezTo>
                    <a:pt x="1806" y="3158"/>
                    <a:pt x="3233" y="1762"/>
                    <a:pt x="4647" y="354"/>
                  </a:cubicBezTo>
                  <a:cubicBezTo>
                    <a:pt x="4712" y="289"/>
                    <a:pt x="4676" y="122"/>
                    <a:pt x="4686" y="1"/>
                  </a:cubicBezTo>
                  <a:lnTo>
                    <a:pt x="4686" y="1"/>
                  </a:lnTo>
                  <a:cubicBezTo>
                    <a:pt x="4669" y="3"/>
                    <a:pt x="4652" y="3"/>
                    <a:pt x="4634" y="3"/>
                  </a:cubicBezTo>
                  <a:cubicBezTo>
                    <a:pt x="4588" y="3"/>
                    <a:pt x="4539" y="0"/>
                    <a:pt x="44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5" name="Google Shape;2405;p44"/>
            <p:cNvSpPr/>
            <p:nvPr/>
          </p:nvSpPr>
          <p:spPr>
            <a:xfrm>
              <a:off x="3586075" y="2344375"/>
              <a:ext cx="122600" cy="119875"/>
            </a:xfrm>
            <a:custGeom>
              <a:rect b="b" l="l" r="r" t="t"/>
              <a:pathLst>
                <a:path extrusionOk="0" h="4795" w="4904">
                  <a:moveTo>
                    <a:pt x="238" y="0"/>
                  </a:moveTo>
                  <a:cubicBezTo>
                    <a:pt x="132" y="52"/>
                    <a:pt x="12" y="82"/>
                    <a:pt x="8" y="120"/>
                  </a:cubicBezTo>
                  <a:cubicBezTo>
                    <a:pt x="1" y="223"/>
                    <a:pt x="7" y="366"/>
                    <a:pt x="71" y="429"/>
                  </a:cubicBezTo>
                  <a:cubicBezTo>
                    <a:pt x="1463" y="1812"/>
                    <a:pt x="2861" y="3188"/>
                    <a:pt x="4267" y="4558"/>
                  </a:cubicBezTo>
                  <a:cubicBezTo>
                    <a:pt x="4339" y="4627"/>
                    <a:pt x="4401" y="4794"/>
                    <a:pt x="4515" y="4794"/>
                  </a:cubicBezTo>
                  <a:cubicBezTo>
                    <a:pt x="4554" y="4794"/>
                    <a:pt x="4600" y="4775"/>
                    <a:pt x="4653" y="4726"/>
                  </a:cubicBezTo>
                  <a:cubicBezTo>
                    <a:pt x="4904" y="4500"/>
                    <a:pt x="4602" y="4405"/>
                    <a:pt x="4502" y="4305"/>
                  </a:cubicBezTo>
                  <a:cubicBezTo>
                    <a:pt x="3225" y="3013"/>
                    <a:pt x="1937" y="1734"/>
                    <a:pt x="655" y="448"/>
                  </a:cubicBezTo>
                  <a:cubicBezTo>
                    <a:pt x="512" y="307"/>
                    <a:pt x="382" y="154"/>
                    <a:pt x="2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6" name="Google Shape;2406;p44"/>
            <p:cNvSpPr/>
            <p:nvPr/>
          </p:nvSpPr>
          <p:spPr>
            <a:xfrm>
              <a:off x="3586075" y="2767450"/>
              <a:ext cx="121750" cy="120125"/>
            </a:xfrm>
            <a:custGeom>
              <a:rect b="b" l="l" r="r" t="t"/>
              <a:pathLst>
                <a:path extrusionOk="0" h="4805" w="4870">
                  <a:moveTo>
                    <a:pt x="4516" y="1"/>
                  </a:moveTo>
                  <a:cubicBezTo>
                    <a:pt x="4400" y="1"/>
                    <a:pt x="4331" y="175"/>
                    <a:pt x="4258" y="248"/>
                  </a:cubicBezTo>
                  <a:cubicBezTo>
                    <a:pt x="2867" y="1609"/>
                    <a:pt x="1485" y="2979"/>
                    <a:pt x="106" y="4354"/>
                  </a:cubicBezTo>
                  <a:cubicBezTo>
                    <a:pt x="40" y="4420"/>
                    <a:pt x="1" y="4545"/>
                    <a:pt x="7" y="4638"/>
                  </a:cubicBezTo>
                  <a:cubicBezTo>
                    <a:pt x="11" y="4692"/>
                    <a:pt x="130" y="4739"/>
                    <a:pt x="219" y="4805"/>
                  </a:cubicBezTo>
                  <a:cubicBezTo>
                    <a:pt x="297" y="4734"/>
                    <a:pt x="352" y="4688"/>
                    <a:pt x="400" y="4640"/>
                  </a:cubicBezTo>
                  <a:cubicBezTo>
                    <a:pt x="1772" y="3256"/>
                    <a:pt x="3145" y="1875"/>
                    <a:pt x="4509" y="485"/>
                  </a:cubicBezTo>
                  <a:cubicBezTo>
                    <a:pt x="4603" y="389"/>
                    <a:pt x="4870" y="311"/>
                    <a:pt x="4679" y="99"/>
                  </a:cubicBezTo>
                  <a:cubicBezTo>
                    <a:pt x="4615" y="28"/>
                    <a:pt x="4562" y="1"/>
                    <a:pt x="451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7" name="Google Shape;2407;p44"/>
            <p:cNvSpPr/>
            <p:nvPr/>
          </p:nvSpPr>
          <p:spPr>
            <a:xfrm>
              <a:off x="4004975" y="2767425"/>
              <a:ext cx="123150" cy="118625"/>
            </a:xfrm>
            <a:custGeom>
              <a:rect b="b" l="l" r="r" t="t"/>
              <a:pathLst>
                <a:path extrusionOk="0" h="4745" w="4926">
                  <a:moveTo>
                    <a:pt x="353" y="0"/>
                  </a:moveTo>
                  <a:cubicBezTo>
                    <a:pt x="307" y="0"/>
                    <a:pt x="254" y="28"/>
                    <a:pt x="190" y="99"/>
                  </a:cubicBezTo>
                  <a:cubicBezTo>
                    <a:pt x="1" y="312"/>
                    <a:pt x="268" y="390"/>
                    <a:pt x="361" y="485"/>
                  </a:cubicBezTo>
                  <a:cubicBezTo>
                    <a:pt x="1725" y="1876"/>
                    <a:pt x="3097" y="3257"/>
                    <a:pt x="4472" y="4637"/>
                  </a:cubicBezTo>
                  <a:cubicBezTo>
                    <a:pt x="4537" y="4701"/>
                    <a:pt x="4652" y="4745"/>
                    <a:pt x="4744" y="4745"/>
                  </a:cubicBezTo>
                  <a:cubicBezTo>
                    <a:pt x="4746" y="4745"/>
                    <a:pt x="4748" y="4745"/>
                    <a:pt x="4750" y="4745"/>
                  </a:cubicBezTo>
                  <a:cubicBezTo>
                    <a:pt x="4806" y="4744"/>
                    <a:pt x="4858" y="4628"/>
                    <a:pt x="4926" y="4548"/>
                  </a:cubicBezTo>
                  <a:cubicBezTo>
                    <a:pt x="4858" y="4463"/>
                    <a:pt x="4817" y="4402"/>
                    <a:pt x="4766" y="4350"/>
                  </a:cubicBezTo>
                  <a:cubicBezTo>
                    <a:pt x="3384" y="2980"/>
                    <a:pt x="2002" y="1608"/>
                    <a:pt x="612" y="245"/>
                  </a:cubicBezTo>
                  <a:cubicBezTo>
                    <a:pt x="539" y="174"/>
                    <a:pt x="469" y="0"/>
                    <a:pt x="3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408" name="Google Shape;2408;p44"/>
          <p:cNvSpPr/>
          <p:nvPr/>
        </p:nvSpPr>
        <p:spPr>
          <a:xfrm rot="932611">
            <a:off x="4376793" y="3934501"/>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9" name="Google Shape;2409;p44"/>
          <p:cNvSpPr/>
          <p:nvPr/>
        </p:nvSpPr>
        <p:spPr>
          <a:xfrm rot="-820355">
            <a:off x="2023552" y="3049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BLANK_1_1_1_1_1_1_1_1">
    <p:spTree>
      <p:nvGrpSpPr>
        <p:cNvPr id="2410" name="Shape 2410"/>
        <p:cNvGrpSpPr/>
        <p:nvPr/>
      </p:nvGrpSpPr>
      <p:grpSpPr>
        <a:xfrm>
          <a:off x="0" y="0"/>
          <a:ext cx="0" cy="0"/>
          <a:chOff x="0" y="0"/>
          <a:chExt cx="0" cy="0"/>
        </a:xfrm>
      </p:grpSpPr>
      <p:pic>
        <p:nvPicPr>
          <p:cNvPr id="2411" name="Google Shape;2411;p45"/>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2412" name="Google Shape;2412;p45"/>
          <p:cNvSpPr/>
          <p:nvPr/>
        </p:nvSpPr>
        <p:spPr>
          <a:xfrm rot="790735">
            <a:off x="2496629" y="3572534"/>
            <a:ext cx="671074" cy="860633"/>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3" name="Google Shape;2413;p45"/>
          <p:cNvSpPr/>
          <p:nvPr/>
        </p:nvSpPr>
        <p:spPr>
          <a:xfrm rot="-1214853">
            <a:off x="5601814" y="94913"/>
            <a:ext cx="710825" cy="911462"/>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414" name="Google Shape;2414;p45"/>
          <p:cNvGrpSpPr/>
          <p:nvPr/>
        </p:nvGrpSpPr>
        <p:grpSpPr>
          <a:xfrm>
            <a:off x="40585" y="0"/>
            <a:ext cx="606282" cy="606219"/>
            <a:chOff x="3248075" y="3436175"/>
            <a:chExt cx="1216700" cy="1216575"/>
          </a:xfrm>
        </p:grpSpPr>
        <p:sp>
          <p:nvSpPr>
            <p:cNvPr id="2415" name="Google Shape;2415;p45"/>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6" name="Google Shape;2416;p45"/>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7" name="Google Shape;2417;p45"/>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8" name="Google Shape;2418;p45"/>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9" name="Google Shape;2419;p45"/>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0" name="Google Shape;2420;p45"/>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1" name="Google Shape;2421;p45"/>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2" name="Google Shape;2422;p45"/>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3" name="Google Shape;2423;p45"/>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4" name="Google Shape;2424;p45"/>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5" name="Google Shape;2425;p45"/>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6" name="Google Shape;2426;p45"/>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7" name="Google Shape;2427;p45"/>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8" name="Google Shape;2428;p45"/>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9" name="Google Shape;2429;p45"/>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0" name="Google Shape;2430;p45"/>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1" name="Google Shape;2431;p45"/>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2" name="Google Shape;2432;p45"/>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3" name="Google Shape;2433;p45"/>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4" name="Google Shape;2434;p45"/>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5" name="Google Shape;2435;p45"/>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6" name="Google Shape;2436;p45"/>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7" name="Google Shape;2437;p45"/>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8" name="Google Shape;2438;p45"/>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9" name="Google Shape;2439;p45"/>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0" name="Google Shape;2440;p45"/>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1" name="Google Shape;2441;p45"/>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2" name="Google Shape;2442;p45"/>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3" name="Google Shape;2443;p45"/>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4" name="Google Shape;2444;p45"/>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5" name="Google Shape;2445;p45"/>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6" name="Google Shape;2446;p45"/>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47" name="Google Shape;2447;p45"/>
          <p:cNvGrpSpPr/>
          <p:nvPr/>
        </p:nvGrpSpPr>
        <p:grpSpPr>
          <a:xfrm>
            <a:off x="40585" y="4473525"/>
            <a:ext cx="606282" cy="606219"/>
            <a:chOff x="3248075" y="3436175"/>
            <a:chExt cx="1216700" cy="1216575"/>
          </a:xfrm>
        </p:grpSpPr>
        <p:sp>
          <p:nvSpPr>
            <p:cNvPr id="2448" name="Google Shape;2448;p45"/>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9" name="Google Shape;2449;p45"/>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0" name="Google Shape;2450;p45"/>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1" name="Google Shape;2451;p45"/>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2" name="Google Shape;2452;p45"/>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3" name="Google Shape;2453;p45"/>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4" name="Google Shape;2454;p45"/>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5" name="Google Shape;2455;p45"/>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6" name="Google Shape;2456;p45"/>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7" name="Google Shape;2457;p45"/>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8" name="Google Shape;2458;p45"/>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9" name="Google Shape;2459;p45"/>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0" name="Google Shape;2460;p45"/>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1" name="Google Shape;2461;p45"/>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2" name="Google Shape;2462;p45"/>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3" name="Google Shape;2463;p45"/>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4" name="Google Shape;2464;p45"/>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5" name="Google Shape;2465;p45"/>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6" name="Google Shape;2466;p45"/>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7" name="Google Shape;2467;p45"/>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8" name="Google Shape;2468;p45"/>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9" name="Google Shape;2469;p45"/>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0" name="Google Shape;2470;p45"/>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1" name="Google Shape;2471;p45"/>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2" name="Google Shape;2472;p45"/>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3" name="Google Shape;2473;p45"/>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4" name="Google Shape;2474;p45"/>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5" name="Google Shape;2475;p45"/>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6" name="Google Shape;2476;p45"/>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7" name="Google Shape;2477;p45"/>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8" name="Google Shape;2478;p45"/>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9" name="Google Shape;2479;p45"/>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80" name="Google Shape;2480;p45"/>
          <p:cNvGrpSpPr/>
          <p:nvPr/>
        </p:nvGrpSpPr>
        <p:grpSpPr>
          <a:xfrm>
            <a:off x="8491310" y="31875"/>
            <a:ext cx="606282" cy="606219"/>
            <a:chOff x="3248075" y="3436175"/>
            <a:chExt cx="1216700" cy="1216575"/>
          </a:xfrm>
        </p:grpSpPr>
        <p:sp>
          <p:nvSpPr>
            <p:cNvPr id="2481" name="Google Shape;2481;p45"/>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2" name="Google Shape;2482;p45"/>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3" name="Google Shape;2483;p45"/>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4" name="Google Shape;2484;p45"/>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5" name="Google Shape;2485;p45"/>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6" name="Google Shape;2486;p45"/>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7" name="Google Shape;2487;p45"/>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8" name="Google Shape;2488;p45"/>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9" name="Google Shape;2489;p45"/>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0" name="Google Shape;2490;p45"/>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1" name="Google Shape;2491;p45"/>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2" name="Google Shape;2492;p45"/>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3" name="Google Shape;2493;p45"/>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4" name="Google Shape;2494;p45"/>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5" name="Google Shape;2495;p45"/>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6" name="Google Shape;2496;p45"/>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7" name="Google Shape;2497;p45"/>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8" name="Google Shape;2498;p45"/>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9" name="Google Shape;2499;p45"/>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0" name="Google Shape;2500;p45"/>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1" name="Google Shape;2501;p45"/>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2" name="Google Shape;2502;p45"/>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3" name="Google Shape;2503;p45"/>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4" name="Google Shape;2504;p45"/>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5" name="Google Shape;2505;p45"/>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6" name="Google Shape;2506;p45"/>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7" name="Google Shape;2507;p45"/>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8" name="Google Shape;2508;p45"/>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9" name="Google Shape;2509;p45"/>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0" name="Google Shape;2510;p45"/>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1" name="Google Shape;2511;p45"/>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2" name="Google Shape;2512;p45"/>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13" name="Google Shape;2513;p45"/>
          <p:cNvGrpSpPr/>
          <p:nvPr/>
        </p:nvGrpSpPr>
        <p:grpSpPr>
          <a:xfrm>
            <a:off x="8491310" y="4505400"/>
            <a:ext cx="606282" cy="606219"/>
            <a:chOff x="3248075" y="3436175"/>
            <a:chExt cx="1216700" cy="1216575"/>
          </a:xfrm>
        </p:grpSpPr>
        <p:sp>
          <p:nvSpPr>
            <p:cNvPr id="2514" name="Google Shape;2514;p45"/>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5" name="Google Shape;2515;p45"/>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6" name="Google Shape;2516;p45"/>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7" name="Google Shape;2517;p45"/>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8" name="Google Shape;2518;p45"/>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9" name="Google Shape;2519;p45"/>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0" name="Google Shape;2520;p45"/>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1" name="Google Shape;2521;p45"/>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2" name="Google Shape;2522;p45"/>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3" name="Google Shape;2523;p45"/>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4" name="Google Shape;2524;p45"/>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5" name="Google Shape;2525;p45"/>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6" name="Google Shape;2526;p45"/>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7" name="Google Shape;2527;p45"/>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8" name="Google Shape;2528;p45"/>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9" name="Google Shape;2529;p45"/>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0" name="Google Shape;2530;p45"/>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1" name="Google Shape;2531;p45"/>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2" name="Google Shape;2532;p45"/>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3" name="Google Shape;2533;p45"/>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4" name="Google Shape;2534;p45"/>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5" name="Google Shape;2535;p45"/>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6" name="Google Shape;2536;p45"/>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7" name="Google Shape;2537;p45"/>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8" name="Google Shape;2538;p45"/>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9" name="Google Shape;2539;p45"/>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0" name="Google Shape;2540;p45"/>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1" name="Google Shape;2541;p45"/>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2" name="Google Shape;2542;p45"/>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3" name="Google Shape;2543;p45"/>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4" name="Google Shape;2544;p45"/>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5" name="Google Shape;2545;p45"/>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1">
  <p:cSld name="BLANK_1_1_1_1_1_1_3">
    <p:bg>
      <p:bgPr>
        <a:blipFill>
          <a:blip r:embed="rId2">
            <a:alphaModFix/>
          </a:blip>
          <a:stretch>
            <a:fillRect/>
          </a:stretch>
        </a:blipFill>
      </p:bgPr>
    </p:bg>
    <p:spTree>
      <p:nvGrpSpPr>
        <p:cNvPr id="2546" name="Shape 2546"/>
        <p:cNvGrpSpPr/>
        <p:nvPr/>
      </p:nvGrpSpPr>
      <p:grpSpPr>
        <a:xfrm>
          <a:off x="0" y="0"/>
          <a:ext cx="0" cy="0"/>
          <a:chOff x="0" y="0"/>
          <a:chExt cx="0" cy="0"/>
        </a:xfrm>
      </p:grpSpPr>
      <p:sp>
        <p:nvSpPr>
          <p:cNvPr id="2547" name="Google Shape;2547;p46"/>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2548" name="Google Shape;2548;p46"/>
          <p:cNvSpPr txBox="1"/>
          <p:nvPr>
            <p:ph idx="2" type="title"/>
          </p:nvPr>
        </p:nvSpPr>
        <p:spPr>
          <a:xfrm>
            <a:off x="720000" y="1785950"/>
            <a:ext cx="2305500" cy="527700"/>
          </a:xfrm>
          <a:prstGeom prst="rect">
            <a:avLst/>
          </a:prstGeom>
        </p:spPr>
        <p:txBody>
          <a:bodyPr anchorCtr="0" anchor="ctr" bIns="91425" lIns="91425" spcFirstLastPara="1" rIns="91425" wrap="square" tIns="91425">
            <a:noAutofit/>
          </a:bodyPr>
          <a:lstStyle>
            <a:lvl1pPr lvl="0" rtl="0">
              <a:spcBef>
                <a:spcPts val="0"/>
              </a:spcBef>
              <a:spcAft>
                <a:spcPts val="0"/>
              </a:spcAft>
              <a:buSzPts val="2500"/>
              <a:buNone/>
              <a:defRPr sz="25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549" name="Google Shape;2549;p46"/>
          <p:cNvSpPr txBox="1"/>
          <p:nvPr>
            <p:ph idx="1" type="subTitle"/>
          </p:nvPr>
        </p:nvSpPr>
        <p:spPr>
          <a:xfrm>
            <a:off x="720000" y="2313650"/>
            <a:ext cx="2305500" cy="4848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550" name="Google Shape;2550;p46"/>
          <p:cNvSpPr txBox="1"/>
          <p:nvPr>
            <p:ph idx="3" type="title"/>
          </p:nvPr>
        </p:nvSpPr>
        <p:spPr>
          <a:xfrm>
            <a:off x="3419269" y="1785950"/>
            <a:ext cx="2305500" cy="527700"/>
          </a:xfrm>
          <a:prstGeom prst="rect">
            <a:avLst/>
          </a:prstGeom>
        </p:spPr>
        <p:txBody>
          <a:bodyPr anchorCtr="0" anchor="ctr" bIns="91425" lIns="91425" spcFirstLastPara="1" rIns="91425" wrap="square" tIns="91425">
            <a:noAutofit/>
          </a:bodyPr>
          <a:lstStyle>
            <a:lvl1pPr lvl="0" rtl="0">
              <a:spcBef>
                <a:spcPts val="0"/>
              </a:spcBef>
              <a:spcAft>
                <a:spcPts val="0"/>
              </a:spcAft>
              <a:buSzPts val="2500"/>
              <a:buNone/>
              <a:defRPr sz="25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551" name="Google Shape;2551;p46"/>
          <p:cNvSpPr txBox="1"/>
          <p:nvPr>
            <p:ph idx="4" type="subTitle"/>
          </p:nvPr>
        </p:nvSpPr>
        <p:spPr>
          <a:xfrm>
            <a:off x="3419269" y="2313650"/>
            <a:ext cx="2305500" cy="4848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552" name="Google Shape;2552;p46"/>
          <p:cNvSpPr txBox="1"/>
          <p:nvPr>
            <p:ph idx="5" type="title"/>
          </p:nvPr>
        </p:nvSpPr>
        <p:spPr>
          <a:xfrm>
            <a:off x="720000" y="3545444"/>
            <a:ext cx="2305500" cy="544500"/>
          </a:xfrm>
          <a:prstGeom prst="rect">
            <a:avLst/>
          </a:prstGeom>
        </p:spPr>
        <p:txBody>
          <a:bodyPr anchorCtr="0" anchor="ctr" bIns="91425" lIns="91425" spcFirstLastPara="1" rIns="91425" wrap="square" tIns="91425">
            <a:noAutofit/>
          </a:bodyPr>
          <a:lstStyle>
            <a:lvl1pPr lvl="0" rtl="0">
              <a:spcBef>
                <a:spcPts val="0"/>
              </a:spcBef>
              <a:spcAft>
                <a:spcPts val="0"/>
              </a:spcAft>
              <a:buSzPts val="2500"/>
              <a:buNone/>
              <a:defRPr sz="25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553" name="Google Shape;2553;p46"/>
          <p:cNvSpPr txBox="1"/>
          <p:nvPr>
            <p:ph idx="6" type="subTitle"/>
          </p:nvPr>
        </p:nvSpPr>
        <p:spPr>
          <a:xfrm>
            <a:off x="720000" y="4098913"/>
            <a:ext cx="2305500" cy="4971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554" name="Google Shape;2554;p46"/>
          <p:cNvSpPr txBox="1"/>
          <p:nvPr>
            <p:ph idx="7" type="title"/>
          </p:nvPr>
        </p:nvSpPr>
        <p:spPr>
          <a:xfrm>
            <a:off x="3419269" y="3545470"/>
            <a:ext cx="2305500" cy="544500"/>
          </a:xfrm>
          <a:prstGeom prst="rect">
            <a:avLst/>
          </a:prstGeom>
        </p:spPr>
        <p:txBody>
          <a:bodyPr anchorCtr="0" anchor="ctr" bIns="91425" lIns="91425" spcFirstLastPara="1" rIns="91425" wrap="square" tIns="91425">
            <a:noAutofit/>
          </a:bodyPr>
          <a:lstStyle>
            <a:lvl1pPr lvl="0" rtl="0">
              <a:spcBef>
                <a:spcPts val="0"/>
              </a:spcBef>
              <a:spcAft>
                <a:spcPts val="0"/>
              </a:spcAft>
              <a:buSzPts val="2500"/>
              <a:buNone/>
              <a:defRPr sz="25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555" name="Google Shape;2555;p46"/>
          <p:cNvSpPr txBox="1"/>
          <p:nvPr>
            <p:ph idx="8" type="subTitle"/>
          </p:nvPr>
        </p:nvSpPr>
        <p:spPr>
          <a:xfrm>
            <a:off x="3419269" y="4098913"/>
            <a:ext cx="2305500" cy="4971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556" name="Google Shape;2556;p46"/>
          <p:cNvSpPr txBox="1"/>
          <p:nvPr>
            <p:ph idx="9" type="title"/>
          </p:nvPr>
        </p:nvSpPr>
        <p:spPr>
          <a:xfrm>
            <a:off x="6118545" y="1785950"/>
            <a:ext cx="2305500" cy="527700"/>
          </a:xfrm>
          <a:prstGeom prst="rect">
            <a:avLst/>
          </a:prstGeom>
        </p:spPr>
        <p:txBody>
          <a:bodyPr anchorCtr="0" anchor="ctr" bIns="91425" lIns="91425" spcFirstLastPara="1" rIns="91425" wrap="square" tIns="91425">
            <a:noAutofit/>
          </a:bodyPr>
          <a:lstStyle>
            <a:lvl1pPr lvl="0" rtl="0">
              <a:spcBef>
                <a:spcPts val="0"/>
              </a:spcBef>
              <a:spcAft>
                <a:spcPts val="0"/>
              </a:spcAft>
              <a:buSzPts val="2500"/>
              <a:buNone/>
              <a:defRPr sz="25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557" name="Google Shape;2557;p46"/>
          <p:cNvSpPr txBox="1"/>
          <p:nvPr>
            <p:ph idx="13" type="subTitle"/>
          </p:nvPr>
        </p:nvSpPr>
        <p:spPr>
          <a:xfrm>
            <a:off x="6118545" y="2313650"/>
            <a:ext cx="2305500" cy="4848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558" name="Google Shape;2558;p46"/>
          <p:cNvSpPr txBox="1"/>
          <p:nvPr>
            <p:ph idx="14" type="title"/>
          </p:nvPr>
        </p:nvSpPr>
        <p:spPr>
          <a:xfrm>
            <a:off x="6118545" y="3545462"/>
            <a:ext cx="2305500" cy="544500"/>
          </a:xfrm>
          <a:prstGeom prst="rect">
            <a:avLst/>
          </a:prstGeom>
        </p:spPr>
        <p:txBody>
          <a:bodyPr anchorCtr="0" anchor="ctr" bIns="91425" lIns="91425" spcFirstLastPara="1" rIns="91425" wrap="square" tIns="91425">
            <a:noAutofit/>
          </a:bodyPr>
          <a:lstStyle>
            <a:lvl1pPr lvl="0" rtl="0">
              <a:spcBef>
                <a:spcPts val="0"/>
              </a:spcBef>
              <a:spcAft>
                <a:spcPts val="0"/>
              </a:spcAft>
              <a:buSzPts val="2500"/>
              <a:buNone/>
              <a:defRPr sz="25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559" name="Google Shape;2559;p46"/>
          <p:cNvSpPr txBox="1"/>
          <p:nvPr>
            <p:ph idx="15" type="subTitle"/>
          </p:nvPr>
        </p:nvSpPr>
        <p:spPr>
          <a:xfrm>
            <a:off x="6118545" y="4098913"/>
            <a:ext cx="2305500" cy="4971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560" name="Google Shape;2560;p46"/>
          <p:cNvSpPr txBox="1"/>
          <p:nvPr>
            <p:ph hasCustomPrompt="1" idx="16" type="title"/>
          </p:nvPr>
        </p:nvSpPr>
        <p:spPr>
          <a:xfrm>
            <a:off x="828675" y="1348425"/>
            <a:ext cx="572700" cy="302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000"/>
              <a:buNone/>
              <a:defRPr sz="3000">
                <a:solidFill>
                  <a:schemeClr val="lt2"/>
                </a:solidFill>
              </a:defRPr>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a:r>
              <a:t>xx%</a:t>
            </a:r>
          </a:p>
        </p:txBody>
      </p:sp>
      <p:sp>
        <p:nvSpPr>
          <p:cNvPr id="2561" name="Google Shape;2561;p46"/>
          <p:cNvSpPr txBox="1"/>
          <p:nvPr>
            <p:ph hasCustomPrompt="1" idx="17" type="title"/>
          </p:nvPr>
        </p:nvSpPr>
        <p:spPr>
          <a:xfrm>
            <a:off x="3527950" y="1348400"/>
            <a:ext cx="572700" cy="302400"/>
          </a:xfrm>
          <a:prstGeom prst="rect">
            <a:avLst/>
          </a:prstGeom>
        </p:spPr>
        <p:txBody>
          <a:bodyPr anchorCtr="0" anchor="ctr" bIns="91425" lIns="91425" spcFirstLastPara="1" rIns="91425" wrap="square" tIns="91425">
            <a:noAutofit/>
          </a:bodyPr>
          <a:lstStyle>
            <a:lvl1pPr lvl="0" rtl="0">
              <a:spcBef>
                <a:spcPts val="0"/>
              </a:spcBef>
              <a:spcAft>
                <a:spcPts val="0"/>
              </a:spcAft>
              <a:buSzPts val="2000"/>
              <a:buNone/>
              <a:defRPr sz="3000">
                <a:solidFill>
                  <a:schemeClr val="lt2"/>
                </a:solidFill>
              </a:defRPr>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a:r>
              <a:t>xx%</a:t>
            </a:r>
          </a:p>
        </p:txBody>
      </p:sp>
      <p:sp>
        <p:nvSpPr>
          <p:cNvPr id="2562" name="Google Shape;2562;p46"/>
          <p:cNvSpPr txBox="1"/>
          <p:nvPr>
            <p:ph hasCustomPrompt="1" idx="18" type="title"/>
          </p:nvPr>
        </p:nvSpPr>
        <p:spPr>
          <a:xfrm>
            <a:off x="6227225" y="1348400"/>
            <a:ext cx="572700" cy="302400"/>
          </a:xfrm>
          <a:prstGeom prst="rect">
            <a:avLst/>
          </a:prstGeom>
        </p:spPr>
        <p:txBody>
          <a:bodyPr anchorCtr="0" anchor="ctr" bIns="91425" lIns="91425" spcFirstLastPara="1" rIns="91425" wrap="square" tIns="91425">
            <a:noAutofit/>
          </a:bodyPr>
          <a:lstStyle>
            <a:lvl1pPr lvl="0" rtl="0">
              <a:spcBef>
                <a:spcPts val="0"/>
              </a:spcBef>
              <a:spcAft>
                <a:spcPts val="0"/>
              </a:spcAft>
              <a:buSzPts val="2000"/>
              <a:buNone/>
              <a:defRPr sz="3000">
                <a:solidFill>
                  <a:schemeClr val="lt2"/>
                </a:solidFill>
              </a:defRPr>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a:r>
              <a:t>xx%</a:t>
            </a:r>
          </a:p>
        </p:txBody>
      </p:sp>
      <p:sp>
        <p:nvSpPr>
          <p:cNvPr id="2563" name="Google Shape;2563;p46"/>
          <p:cNvSpPr txBox="1"/>
          <p:nvPr>
            <p:ph hasCustomPrompt="1" idx="19" type="title"/>
          </p:nvPr>
        </p:nvSpPr>
        <p:spPr>
          <a:xfrm>
            <a:off x="828675" y="3111725"/>
            <a:ext cx="572700" cy="302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000"/>
              <a:buNone/>
              <a:defRPr sz="3000">
                <a:solidFill>
                  <a:schemeClr val="lt2"/>
                </a:solidFill>
              </a:defRPr>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a:r>
              <a:t>xx%</a:t>
            </a:r>
          </a:p>
        </p:txBody>
      </p:sp>
      <p:sp>
        <p:nvSpPr>
          <p:cNvPr id="2564" name="Google Shape;2564;p46"/>
          <p:cNvSpPr txBox="1"/>
          <p:nvPr>
            <p:ph hasCustomPrompt="1" idx="20" type="title"/>
          </p:nvPr>
        </p:nvSpPr>
        <p:spPr>
          <a:xfrm>
            <a:off x="3527950" y="3111725"/>
            <a:ext cx="572700" cy="302400"/>
          </a:xfrm>
          <a:prstGeom prst="rect">
            <a:avLst/>
          </a:prstGeom>
        </p:spPr>
        <p:txBody>
          <a:bodyPr anchorCtr="0" anchor="ctr" bIns="91425" lIns="91425" spcFirstLastPara="1" rIns="91425" wrap="square" tIns="91425">
            <a:noAutofit/>
          </a:bodyPr>
          <a:lstStyle>
            <a:lvl1pPr lvl="0" rtl="0">
              <a:spcBef>
                <a:spcPts val="0"/>
              </a:spcBef>
              <a:spcAft>
                <a:spcPts val="0"/>
              </a:spcAft>
              <a:buSzPts val="2000"/>
              <a:buNone/>
              <a:defRPr sz="3000">
                <a:solidFill>
                  <a:schemeClr val="lt2"/>
                </a:solidFill>
              </a:defRPr>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a:r>
              <a:t>xx%</a:t>
            </a:r>
          </a:p>
        </p:txBody>
      </p:sp>
      <p:sp>
        <p:nvSpPr>
          <p:cNvPr id="2565" name="Google Shape;2565;p46"/>
          <p:cNvSpPr txBox="1"/>
          <p:nvPr>
            <p:ph hasCustomPrompt="1" idx="21" type="title"/>
          </p:nvPr>
        </p:nvSpPr>
        <p:spPr>
          <a:xfrm>
            <a:off x="6227175" y="3111725"/>
            <a:ext cx="572700" cy="302400"/>
          </a:xfrm>
          <a:prstGeom prst="rect">
            <a:avLst/>
          </a:prstGeom>
        </p:spPr>
        <p:txBody>
          <a:bodyPr anchorCtr="0" anchor="ctr" bIns="91425" lIns="91425" spcFirstLastPara="1" rIns="91425" wrap="square" tIns="91425">
            <a:noAutofit/>
          </a:bodyPr>
          <a:lstStyle>
            <a:lvl1pPr lvl="0" rtl="0">
              <a:spcBef>
                <a:spcPts val="0"/>
              </a:spcBef>
              <a:spcAft>
                <a:spcPts val="0"/>
              </a:spcAft>
              <a:buSzPts val="2000"/>
              <a:buNone/>
              <a:defRPr sz="3000">
                <a:solidFill>
                  <a:schemeClr val="lt2"/>
                </a:solidFill>
              </a:defRPr>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a:r>
              <a:t>xx%</a:t>
            </a: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USTOM_9">
    <p:spTree>
      <p:nvGrpSpPr>
        <p:cNvPr id="2566" name="Shape 2566"/>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20" Type="http://schemas.openxmlformats.org/officeDocument/2006/relationships/slideLayout" Target="../slideLayouts/slideLayout31.xml"/><Relationship Id="rId22" Type="http://schemas.openxmlformats.org/officeDocument/2006/relationships/slideLayout" Target="../slideLayouts/slideLayout33.xml"/><Relationship Id="rId21" Type="http://schemas.openxmlformats.org/officeDocument/2006/relationships/slideLayout" Target="../slideLayouts/slideLayout32.xml"/><Relationship Id="rId24" Type="http://schemas.openxmlformats.org/officeDocument/2006/relationships/slideLayout" Target="../slideLayouts/slideLayout35.xml"/><Relationship Id="rId23" Type="http://schemas.openxmlformats.org/officeDocument/2006/relationships/slideLayout" Target="../slideLayouts/slideLayout34.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9" Type="http://schemas.openxmlformats.org/officeDocument/2006/relationships/slideLayout" Target="../slideLayouts/slideLayout20.xml"/><Relationship Id="rId26" Type="http://schemas.openxmlformats.org/officeDocument/2006/relationships/slideLayout" Target="../slideLayouts/slideLayout37.xml"/><Relationship Id="rId25" Type="http://schemas.openxmlformats.org/officeDocument/2006/relationships/slideLayout" Target="../slideLayouts/slideLayout36.xml"/><Relationship Id="rId28" Type="http://schemas.openxmlformats.org/officeDocument/2006/relationships/slideLayout" Target="../slideLayouts/slideLayout39.xml"/><Relationship Id="rId27" Type="http://schemas.openxmlformats.org/officeDocument/2006/relationships/slideLayout" Target="../slideLayouts/slideLayout38.xml"/><Relationship Id="rId5" Type="http://schemas.openxmlformats.org/officeDocument/2006/relationships/slideLayout" Target="../slideLayouts/slideLayout16.xml"/><Relationship Id="rId6" Type="http://schemas.openxmlformats.org/officeDocument/2006/relationships/slideLayout" Target="../slideLayouts/slideLayout17.xml"/><Relationship Id="rId29" Type="http://schemas.openxmlformats.org/officeDocument/2006/relationships/slideLayout" Target="../slideLayouts/slideLayout40.xml"/><Relationship Id="rId7" Type="http://schemas.openxmlformats.org/officeDocument/2006/relationships/slideLayout" Target="../slideLayouts/slideLayout18.xml"/><Relationship Id="rId8" Type="http://schemas.openxmlformats.org/officeDocument/2006/relationships/slideLayout" Target="../slideLayouts/slideLayout19.xml"/><Relationship Id="rId31" Type="http://schemas.openxmlformats.org/officeDocument/2006/relationships/slideLayout" Target="../slideLayouts/slideLayout42.xml"/><Relationship Id="rId30" Type="http://schemas.openxmlformats.org/officeDocument/2006/relationships/slideLayout" Target="../slideLayouts/slideLayout41.xml"/><Relationship Id="rId11" Type="http://schemas.openxmlformats.org/officeDocument/2006/relationships/slideLayout" Target="../slideLayouts/slideLayout22.xml"/><Relationship Id="rId33" Type="http://schemas.openxmlformats.org/officeDocument/2006/relationships/slideLayout" Target="../slideLayouts/slideLayout44.xml"/><Relationship Id="rId10" Type="http://schemas.openxmlformats.org/officeDocument/2006/relationships/slideLayout" Target="../slideLayouts/slideLayout21.xml"/><Relationship Id="rId32" Type="http://schemas.openxmlformats.org/officeDocument/2006/relationships/slideLayout" Target="../slideLayouts/slideLayout43.xml"/><Relationship Id="rId13" Type="http://schemas.openxmlformats.org/officeDocument/2006/relationships/slideLayout" Target="../slideLayouts/slideLayout24.xml"/><Relationship Id="rId35" Type="http://schemas.openxmlformats.org/officeDocument/2006/relationships/theme" Target="../theme/theme3.xml"/><Relationship Id="rId12" Type="http://schemas.openxmlformats.org/officeDocument/2006/relationships/slideLayout" Target="../slideLayouts/slideLayout23.xml"/><Relationship Id="rId34" Type="http://schemas.openxmlformats.org/officeDocument/2006/relationships/slideLayout" Target="../slideLayouts/slideLayout45.xml"/><Relationship Id="rId15" Type="http://schemas.openxmlformats.org/officeDocument/2006/relationships/slideLayout" Target="../slideLayouts/slideLayout26.xml"/><Relationship Id="rId14" Type="http://schemas.openxmlformats.org/officeDocument/2006/relationships/slideLayout" Target="../slideLayouts/slideLayout25.xml"/><Relationship Id="rId17" Type="http://schemas.openxmlformats.org/officeDocument/2006/relationships/slideLayout" Target="../slideLayouts/slideLayout28.xml"/><Relationship Id="rId16" Type="http://schemas.openxmlformats.org/officeDocument/2006/relationships/slideLayout" Target="../slideLayouts/slideLayout27.xml"/><Relationship Id="rId19" Type="http://schemas.openxmlformats.org/officeDocument/2006/relationships/slideLayout" Target="../slideLayouts/slideLayout30.xml"/><Relationship Id="rId18"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fr-CA"/>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rgbClr val="F8E8D9"/>
        </a:solidFill>
      </p:bgPr>
    </p:bg>
    <p:spTree>
      <p:nvGrpSpPr>
        <p:cNvPr id="50" name="Shape 50"/>
        <p:cNvGrpSpPr/>
        <p:nvPr/>
      </p:nvGrpSpPr>
      <p:grpSpPr>
        <a:xfrm>
          <a:off x="0" y="0"/>
          <a:ext cx="0" cy="0"/>
          <a:chOff x="0" y="0"/>
          <a:chExt cx="0" cy="0"/>
        </a:xfrm>
      </p:grpSpPr>
      <p:sp>
        <p:nvSpPr>
          <p:cNvPr id="51" name="Google Shape;51;p13"/>
          <p:cNvSpPr txBox="1"/>
          <p:nvPr>
            <p:ph type="title"/>
          </p:nvPr>
        </p:nvSpPr>
        <p:spPr>
          <a:xfrm>
            <a:off x="720000" y="540000"/>
            <a:ext cx="7704000" cy="6345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1pPr>
            <a:lvl2pPr lvl="1"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2pPr>
            <a:lvl3pPr lvl="2"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3pPr>
            <a:lvl4pPr lvl="3"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4pPr>
            <a:lvl5pPr lvl="4"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5pPr>
            <a:lvl6pPr lvl="5"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6pPr>
            <a:lvl7pPr lvl="6"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7pPr>
            <a:lvl8pPr lvl="7"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8pPr>
            <a:lvl9pPr lvl="8"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9pPr>
          </a:lstStyle>
          <a:p/>
        </p:txBody>
      </p:sp>
      <p:sp>
        <p:nvSpPr>
          <p:cNvPr id="52" name="Google Shape;52;p13"/>
          <p:cNvSpPr txBox="1"/>
          <p:nvPr>
            <p:ph idx="1" type="body"/>
          </p:nvPr>
        </p:nvSpPr>
        <p:spPr>
          <a:xfrm>
            <a:off x="720000" y="1174500"/>
            <a:ext cx="7704000" cy="3429000"/>
          </a:xfrm>
          <a:prstGeom prst="rect">
            <a:avLst/>
          </a:prstGeom>
          <a:noFill/>
          <a:ln>
            <a:noFill/>
          </a:ln>
        </p:spPr>
        <p:txBody>
          <a:bodyPr anchorCtr="0" anchor="t" bIns="91425" lIns="91425" spcFirstLastPara="1" rIns="91425" wrap="square" tIns="91425">
            <a:noAutofit/>
          </a:bodyPr>
          <a:lstStyle>
            <a:lvl1pPr indent="-317500" lvl="0" marL="457200" rtl="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1pPr>
            <a:lvl2pPr indent="-317500" lvl="1" marL="914400" rtl="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2pPr>
            <a:lvl3pPr indent="-317500" lvl="2" marL="1371600" rtl="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3pPr>
            <a:lvl4pPr indent="-317500" lvl="3" marL="1828800" rtl="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4pPr>
            <a:lvl5pPr indent="-317500" lvl="4" marL="2286000" rtl="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5pPr>
            <a:lvl6pPr indent="-317500" lvl="5" marL="2743200" rtl="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6pPr>
            <a:lvl7pPr indent="-317500" lvl="6" marL="3200400" rtl="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7pPr>
            <a:lvl8pPr indent="-317500" lvl="7" marL="3657600" rtl="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8pPr>
            <a:lvl9pPr indent="-317500" lvl="8" marL="4114800" rtl="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9pPr>
          </a:lstStyle>
          <a:p/>
        </p:txBody>
      </p:sp>
    </p:spTree>
  </p:cSld>
  <p:clrMap accent1="accent1" accent2="accent2" accent3="accent3" accent4="accent4" accent5="accent5" accent6="accent6" bg1="lt1" bg2="dk2" tx1="dk1" tx2="lt2" folHlink="folHlink" hlink="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 id="2147483674" r:id="rId16"/>
    <p:sldLayoutId id="2147483675" r:id="rId17"/>
    <p:sldLayoutId id="2147483676" r:id="rId18"/>
    <p:sldLayoutId id="2147483677" r:id="rId19"/>
    <p:sldLayoutId id="2147483678" r:id="rId20"/>
    <p:sldLayoutId id="2147483679" r:id="rId21"/>
    <p:sldLayoutId id="2147483680" r:id="rId22"/>
    <p:sldLayoutId id="2147483681" r:id="rId23"/>
    <p:sldLayoutId id="2147483682" r:id="rId24"/>
    <p:sldLayoutId id="2147483683" r:id="rId25"/>
    <p:sldLayoutId id="2147483684" r:id="rId26"/>
    <p:sldLayoutId id="2147483685" r:id="rId27"/>
    <p:sldLayoutId id="2147483686" r:id="rId28"/>
    <p:sldLayoutId id="2147483687" r:id="rId29"/>
    <p:sldLayoutId id="2147483688" r:id="rId30"/>
    <p:sldLayoutId id="2147483689" r:id="rId31"/>
    <p:sldLayoutId id="2147483690" r:id="rId32"/>
    <p:sldLayoutId id="2147483691" r:id="rId33"/>
    <p:sldLayoutId id="2147483692" r:id="rId3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 Id="rId3" Type="http://schemas.openxmlformats.org/officeDocument/2006/relationships/image" Target="../media/image4.png"/><Relationship Id="rId4" Type="http://schemas.openxmlformats.org/officeDocument/2006/relationships/image" Target="../media/image3.png"/><Relationship Id="rId5" Type="http://schemas.openxmlformats.org/officeDocument/2006/relationships/hyperlink" Target="http://www.youtube.com/watch?v=3tIAK0gmLkk" TargetMode="External"/><Relationship Id="rId6"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xml"/><Relationship Id="rId3"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3.xml"/><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hyperlink" Target="http://www.youtube.com/watch?v=i4KRxJPnmdo" TargetMode="External"/><Relationship Id="rId6" Type="http://schemas.openxmlformats.org/officeDocument/2006/relationships/image" Target="../media/image5.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xml"/><Relationship Id="rId3"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5.xml"/><Relationship Id="rId3"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xml"/><Relationship Id="rId3" Type="http://schemas.openxmlformats.org/officeDocument/2006/relationships/image" Target="../media/image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7.xml"/><Relationship Id="rId3" Type="http://schemas.openxmlformats.org/officeDocument/2006/relationships/image" Target="../media/image4.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8.xml"/><Relationship Id="rId3" Type="http://schemas.openxmlformats.org/officeDocument/2006/relationships/hyperlink" Target="http://www.youtube.com/watch?v=BB8os-eb_Uc" TargetMode="External"/><Relationship Id="rId4" Type="http://schemas.openxmlformats.org/officeDocument/2006/relationships/image" Target="../media/image6.jpg"/><Relationship Id="rId5" Type="http://schemas.openxmlformats.org/officeDocument/2006/relationships/image" Target="../media/image3.png"/><Relationship Id="rId6"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xml"/><Relationship Id="rId3" Type="http://schemas.openxmlformats.org/officeDocument/2006/relationships/image" Target="../media/image4.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0.xml"/><Relationship Id="rId3" Type="http://schemas.openxmlformats.org/officeDocument/2006/relationships/image" Target="../media/image4.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1.xml"/><Relationship Id="rId3" Type="http://schemas.openxmlformats.org/officeDocument/2006/relationships/image" Target="../media/image4.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2.xml"/><Relationship Id="rId3" Type="http://schemas.openxmlformats.org/officeDocument/2006/relationships/image" Target="../media/image4.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3.xml"/><Relationship Id="rId3" Type="http://schemas.openxmlformats.org/officeDocument/2006/relationships/image" Target="../media/image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4.xml"/><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hyperlink" Target="http://drive.google.com/file/d/17ZfUrbWHxV-PLla8ZlJAIHm3is-jWdla/view" TargetMode="External"/><Relationship Id="rId6" Type="http://schemas.openxmlformats.org/officeDocument/2006/relationships/image" Target="../media/image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5.xml"/><Relationship Id="rId3" Type="http://schemas.openxmlformats.org/officeDocument/2006/relationships/image" Target="../media/image4.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6.xml"/><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hyperlink" Target="http://drive.google.com/file/d/1BvVgfSRA4t3ZX10wNWIW5gP7OvnuXFK7/view" TargetMode="External"/><Relationship Id="rId6" Type="http://schemas.openxmlformats.org/officeDocument/2006/relationships/image" Target="../media/image8.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7.xml"/><Relationship Id="rId3" Type="http://schemas.openxmlformats.org/officeDocument/2006/relationships/image" Target="../media/image4.pn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8.xml"/><Relationship Id="rId3" Type="http://schemas.openxmlformats.org/officeDocument/2006/relationships/image" Target="../media/image4.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9.xml"/><Relationship Id="rId3" Type="http://schemas.openxmlformats.org/officeDocument/2006/relationships/image" Target="../media/image4.pn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0.xml"/><Relationship Id="rId3" Type="http://schemas.openxmlformats.org/officeDocument/2006/relationships/image" Target="../media/image4.pn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1.xml"/><Relationship Id="rId3" Type="http://schemas.openxmlformats.org/officeDocument/2006/relationships/image" Target="../media/image4.pn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2.xml"/><Relationship Id="rId3" Type="http://schemas.openxmlformats.org/officeDocument/2006/relationships/image" Target="../media/image4.pn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23.xml"/><Relationship Id="rId3" Type="http://schemas.openxmlformats.org/officeDocument/2006/relationships/image" Target="../media/image15.jp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4.xml"/><Relationship Id="rId3" Type="http://schemas.openxmlformats.org/officeDocument/2006/relationships/image" Target="../media/image4.pn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5.xml"/><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hyperlink" Target="http://www.youtube.com/watch?v=QKZgS4E12CQ" TargetMode="External"/><Relationship Id="rId6" Type="http://schemas.openxmlformats.org/officeDocument/2006/relationships/image" Target="../media/image12.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6.xml"/><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hyperlink" Target="http://www.youtube.com/watch?v=Ypu78a-pxog" TargetMode="External"/><Relationship Id="rId6" Type="http://schemas.openxmlformats.org/officeDocument/2006/relationships/image" Target="../media/image10.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7.xml"/><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hyperlink" Target="http://www.youtube.com/watch?v=U5eof6t4TZ0" TargetMode="External"/><Relationship Id="rId6" Type="http://schemas.openxmlformats.org/officeDocument/2006/relationships/image" Target="../media/image11.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8.xml"/><Relationship Id="rId3" Type="http://schemas.openxmlformats.org/officeDocument/2006/relationships/image" Target="../media/image4.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9.xml"/><Relationship Id="rId3" Type="http://schemas.openxmlformats.org/officeDocument/2006/relationships/image" Target="../media/image4.pn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30.xml"/><Relationship Id="rId3" Type="http://schemas.openxmlformats.org/officeDocument/2006/relationships/image" Target="../media/image4.pn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31.xml"/><Relationship Id="rId3" Type="http://schemas.openxmlformats.org/officeDocument/2006/relationships/image" Target="../media/image4.pn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32.xml"/><Relationship Id="rId3" Type="http://schemas.openxmlformats.org/officeDocument/2006/relationships/image" Target="../media/image4.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33.xml"/><Relationship Id="rId3" Type="http://schemas.openxmlformats.org/officeDocument/2006/relationships/image" Target="../media/image4.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34.xml"/><Relationship Id="rId3" Type="http://schemas.openxmlformats.org/officeDocument/2006/relationships/image" Target="../media/image4.pn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35.xml"/><Relationship Id="rId3" Type="http://schemas.openxmlformats.org/officeDocument/2006/relationships/image" Target="../media/image4.pn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6.xml"/><Relationship Id="rId3" Type="http://schemas.openxmlformats.org/officeDocument/2006/relationships/image" Target="../media/image4.pn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37.xml"/><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hyperlink" Target="http://www.youtube.com/watch?v=HETiCIXpxcY" TargetMode="External"/><Relationship Id="rId6" Type="http://schemas.openxmlformats.org/officeDocument/2006/relationships/image" Target="../media/image14.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8.xml"/><Relationship Id="rId3" Type="http://schemas.openxmlformats.org/officeDocument/2006/relationships/image" Target="../media/image4.pn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39.xml"/><Relationship Id="rId3" Type="http://schemas.openxmlformats.org/officeDocument/2006/relationships/image" Target="../media/image4.pn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40.xml"/><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hyperlink" Target="http://www.youtube.com/watch?v=LT2MGrNi_gY" TargetMode="External"/><Relationship Id="rId6" Type="http://schemas.openxmlformats.org/officeDocument/2006/relationships/image" Target="../media/image13.jp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1.xml"/><Relationship Id="rId3" Type="http://schemas.openxmlformats.org/officeDocument/2006/relationships/image" Target="../media/image4.png"/><Relationship Id="rId4" Type="http://schemas.openxmlformats.org/officeDocument/2006/relationships/image" Target="../media/image3.png"/><Relationship Id="rId5" Type="http://schemas.openxmlformats.org/officeDocument/2006/relationships/hyperlink" Target="http://www.youtube.com/watch?v=3tIAK0gmLkk" TargetMode="External"/><Relationship Id="rId6"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2570" name="Shape 2570"/>
        <p:cNvGrpSpPr/>
        <p:nvPr/>
      </p:nvGrpSpPr>
      <p:grpSpPr>
        <a:xfrm>
          <a:off x="0" y="0"/>
          <a:ext cx="0" cy="0"/>
          <a:chOff x="0" y="0"/>
          <a:chExt cx="0" cy="0"/>
        </a:xfrm>
      </p:grpSpPr>
      <p:sp>
        <p:nvSpPr>
          <p:cNvPr id="2571" name="Google Shape;2571;p48"/>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2572" name="Google Shape;2572;p48"/>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2573" name="Google Shape;2573;p48"/>
          <p:cNvGrpSpPr/>
          <p:nvPr/>
        </p:nvGrpSpPr>
        <p:grpSpPr>
          <a:xfrm rot="368268">
            <a:off x="5966703" y="456762"/>
            <a:ext cx="2720006" cy="3659256"/>
            <a:chOff x="3113638" y="3719988"/>
            <a:chExt cx="940568" cy="1265521"/>
          </a:xfrm>
        </p:grpSpPr>
        <p:sp>
          <p:nvSpPr>
            <p:cNvPr id="2574" name="Google Shape;2574;p48"/>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5" name="Google Shape;2575;p48"/>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6" name="Google Shape;2576;p48"/>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7" name="Google Shape;2577;p48"/>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8" name="Google Shape;2578;p48"/>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9" name="Google Shape;2579;p48"/>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0" name="Google Shape;2580;p48"/>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1" name="Google Shape;2581;p48"/>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2" name="Google Shape;2582;p48"/>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3" name="Google Shape;2583;p48"/>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4" name="Google Shape;2584;p48"/>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5" name="Google Shape;2585;p48"/>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6" name="Google Shape;2586;p48"/>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7" name="Google Shape;2587;p48"/>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8" name="Google Shape;2588;p48"/>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9" name="Google Shape;2589;p48"/>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0" name="Google Shape;2590;p48"/>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1" name="Google Shape;2591;p48"/>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2" name="Google Shape;2592;p48"/>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3" name="Google Shape;2593;p48"/>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4" name="Google Shape;2594;p48"/>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5" name="Google Shape;2595;p48"/>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6" name="Google Shape;2596;p48"/>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7" name="Google Shape;2597;p48"/>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8" name="Google Shape;2598;p48"/>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9" name="Google Shape;2599;p48"/>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0" name="Google Shape;2600;p48"/>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1" name="Google Shape;2601;p48"/>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2" name="Google Shape;2602;p48"/>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3" name="Google Shape;2603;p48"/>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4" name="Google Shape;2604;p48"/>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5" name="Google Shape;2605;p48"/>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6" name="Google Shape;2606;p48"/>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7" name="Google Shape;2607;p48"/>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8" name="Google Shape;2608;p48"/>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9" name="Google Shape;2609;p48"/>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0" name="Google Shape;2610;p48"/>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1" name="Google Shape;2611;p48"/>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2" name="Google Shape;2612;p48"/>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3" name="Google Shape;2613;p48"/>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4" name="Google Shape;2614;p48"/>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5" name="Google Shape;2615;p48"/>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6" name="Google Shape;2616;p48"/>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7" name="Google Shape;2617;p48"/>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8" name="Google Shape;2618;p48"/>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9" name="Google Shape;2619;p48"/>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0" name="Google Shape;2620;p48"/>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1" name="Google Shape;2621;p48"/>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2" name="Google Shape;2622;p48"/>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3" name="Google Shape;2623;p48"/>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4" name="Google Shape;2624;p48"/>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5" name="Google Shape;2625;p48"/>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6" name="Google Shape;2626;p48"/>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7" name="Google Shape;2627;p48"/>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8" name="Google Shape;2628;p48"/>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9" name="Google Shape;2629;p48"/>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0" name="Google Shape;2630;p48"/>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1" name="Google Shape;2631;p48"/>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2" name="Google Shape;2632;p48"/>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3" name="Google Shape;2633;p48"/>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4" name="Google Shape;2634;p48"/>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5" name="Google Shape;2635;p48"/>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6" name="Google Shape;2636;p48"/>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7" name="Google Shape;2637;p48"/>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8" name="Google Shape;2638;p48"/>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9" name="Google Shape;2639;p48"/>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0" name="Google Shape;2640;p48"/>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1" name="Google Shape;2641;p48"/>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2" name="Google Shape;2642;p48"/>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3" name="Google Shape;2643;p48"/>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644" name="Google Shape;2644;p48"/>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2645" name="Google Shape;2645;p48"/>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2646" name="Google Shape;2646;p48"/>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2647" name="Google Shape;2647;p48"/>
          <p:cNvPicPr preferRelativeResize="0"/>
          <p:nvPr/>
        </p:nvPicPr>
        <p:blipFill>
          <a:blip r:embed="rId4">
            <a:alphaModFix/>
          </a:blip>
          <a:stretch>
            <a:fillRect/>
          </a:stretch>
        </p:blipFill>
        <p:spPr>
          <a:xfrm>
            <a:off x="2455700" y="3951775"/>
            <a:ext cx="1404176" cy="1191725"/>
          </a:xfrm>
          <a:prstGeom prst="rect">
            <a:avLst/>
          </a:prstGeom>
          <a:noFill/>
          <a:ln>
            <a:noFill/>
          </a:ln>
        </p:spPr>
      </p:pic>
      <p:pic>
        <p:nvPicPr>
          <p:cNvPr descr="Avec Steven Civil&#10;&#10;&#10;&#10;© Émission produite par EMCI TV&#10;Source : https://emcitv.com/steven-civil/video/hosanna-instrumental-piano-69649.html" id="2648" name="Google Shape;2648;p48" title="Hosanna instrumental - Temps d'adoration profonde avec Steven Civil - partie 1">
            <a:hlinkClick r:id="rId5"/>
          </p:cNvPr>
          <p:cNvPicPr preferRelativeResize="0"/>
          <p:nvPr/>
        </p:nvPicPr>
        <p:blipFill>
          <a:blip r:embed="rId6">
            <a:alphaModFix/>
          </a:blip>
          <a:stretch>
            <a:fillRect/>
          </a:stretch>
        </p:blipFill>
        <p:spPr>
          <a:xfrm>
            <a:off x="8168725" y="4549400"/>
            <a:ext cx="934800" cy="52582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48"/>
                                        </p:tgtEl>
                                        <p:attrNameLst>
                                          <p:attrName>style.visibility</p:attrName>
                                        </p:attrNameLst>
                                      </p:cBhvr>
                                      <p:to>
                                        <p:strVal val="visible"/>
                                      </p:to>
                                    </p:set>
                                    <p:animEffect filter="fade" transition="in">
                                      <p:cBhvr>
                                        <p:cTn dur="1000"/>
                                        <p:tgtEl>
                                          <p:spTgt spid="264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2652" name="Shape 2652"/>
        <p:cNvGrpSpPr/>
        <p:nvPr/>
      </p:nvGrpSpPr>
      <p:grpSpPr>
        <a:xfrm>
          <a:off x="0" y="0"/>
          <a:ext cx="0" cy="0"/>
          <a:chOff x="0" y="0"/>
          <a:chExt cx="0" cy="0"/>
        </a:xfrm>
      </p:grpSpPr>
      <p:sp>
        <p:nvSpPr>
          <p:cNvPr id="2653" name="Google Shape;2653;p49"/>
          <p:cNvSpPr txBox="1"/>
          <p:nvPr>
            <p:ph idx="1" type="subTitle"/>
          </p:nvPr>
        </p:nvSpPr>
        <p:spPr>
          <a:xfrm rot="-437">
            <a:off x="964850" y="39739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2654" name="Google Shape;2654;p49"/>
          <p:cNvSpPr txBox="1"/>
          <p:nvPr>
            <p:ph type="ctrTitle"/>
          </p:nvPr>
        </p:nvSpPr>
        <p:spPr>
          <a:xfrm>
            <a:off x="1041046" y="14619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2655" name="Google Shape;2655;p49"/>
          <p:cNvGrpSpPr/>
          <p:nvPr/>
        </p:nvGrpSpPr>
        <p:grpSpPr>
          <a:xfrm rot="368268">
            <a:off x="5966703" y="532962"/>
            <a:ext cx="2720006" cy="3659256"/>
            <a:chOff x="3113638" y="3719988"/>
            <a:chExt cx="940568" cy="1265521"/>
          </a:xfrm>
        </p:grpSpPr>
        <p:sp>
          <p:nvSpPr>
            <p:cNvPr id="2656" name="Google Shape;2656;p49"/>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7" name="Google Shape;2657;p49"/>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8" name="Google Shape;2658;p49"/>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9" name="Google Shape;2659;p49"/>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0" name="Google Shape;2660;p49"/>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1" name="Google Shape;2661;p49"/>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2" name="Google Shape;2662;p49"/>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3" name="Google Shape;2663;p49"/>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4" name="Google Shape;2664;p49"/>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5" name="Google Shape;2665;p49"/>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6" name="Google Shape;2666;p49"/>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7" name="Google Shape;2667;p49"/>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8" name="Google Shape;2668;p49"/>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9" name="Google Shape;2669;p49"/>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0" name="Google Shape;2670;p49"/>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1" name="Google Shape;2671;p49"/>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2" name="Google Shape;2672;p49"/>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3" name="Google Shape;2673;p49"/>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4" name="Google Shape;2674;p49"/>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5" name="Google Shape;2675;p49"/>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6" name="Google Shape;2676;p49"/>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7" name="Google Shape;2677;p49"/>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8" name="Google Shape;2678;p49"/>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9" name="Google Shape;2679;p49"/>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0" name="Google Shape;2680;p49"/>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1" name="Google Shape;2681;p49"/>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2" name="Google Shape;2682;p49"/>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3" name="Google Shape;2683;p49"/>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4" name="Google Shape;2684;p49"/>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5" name="Google Shape;2685;p49"/>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6" name="Google Shape;2686;p49"/>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7" name="Google Shape;2687;p49"/>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8" name="Google Shape;2688;p49"/>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9" name="Google Shape;2689;p49"/>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0" name="Google Shape;2690;p49"/>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1" name="Google Shape;2691;p49"/>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2" name="Google Shape;2692;p49"/>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3" name="Google Shape;2693;p49"/>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4" name="Google Shape;2694;p49"/>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5" name="Google Shape;2695;p49"/>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6" name="Google Shape;2696;p49"/>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7" name="Google Shape;2697;p49"/>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8" name="Google Shape;2698;p49"/>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9" name="Google Shape;2699;p49"/>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0" name="Google Shape;2700;p49"/>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1" name="Google Shape;2701;p49"/>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2" name="Google Shape;2702;p49"/>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3" name="Google Shape;2703;p49"/>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4" name="Google Shape;2704;p49"/>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5" name="Google Shape;2705;p49"/>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6" name="Google Shape;2706;p49"/>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7" name="Google Shape;2707;p49"/>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8" name="Google Shape;2708;p49"/>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9" name="Google Shape;2709;p49"/>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0" name="Google Shape;2710;p49"/>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1" name="Google Shape;2711;p49"/>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2" name="Google Shape;2712;p49"/>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3" name="Google Shape;2713;p49"/>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4" name="Google Shape;2714;p49"/>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5" name="Google Shape;2715;p49"/>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6" name="Google Shape;2716;p49"/>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7" name="Google Shape;2717;p49"/>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8" name="Google Shape;2718;p49"/>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9" name="Google Shape;2719;p49"/>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0" name="Google Shape;2720;p49"/>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1" name="Google Shape;2721;p49"/>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2" name="Google Shape;2722;p49"/>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3" name="Google Shape;2723;p49"/>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4" name="Google Shape;2724;p49"/>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5" name="Google Shape;2725;p49"/>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726" name="Google Shape;2726;p49"/>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2727" name="Google Shape;2727;p49"/>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2728" name="Google Shape;2728;p49"/>
          <p:cNvPicPr preferRelativeResize="0"/>
          <p:nvPr/>
        </p:nvPicPr>
        <p:blipFill>
          <a:blip r:embed="rId3">
            <a:alphaModFix/>
          </a:blip>
          <a:stretch>
            <a:fillRect/>
          </a:stretch>
        </p:blipFill>
        <p:spPr>
          <a:xfrm>
            <a:off x="2206149" y="313875"/>
            <a:ext cx="1010700" cy="923625"/>
          </a:xfrm>
          <a:prstGeom prst="rect">
            <a:avLst/>
          </a:prstGeom>
          <a:noFill/>
          <a:ln>
            <a:noFill/>
          </a:ln>
        </p:spPr>
      </p:pic>
      <p:pic>
        <p:nvPicPr>
          <p:cNvPr id="2729" name="Google Shape;2729;p49"/>
          <p:cNvPicPr preferRelativeResize="0"/>
          <p:nvPr/>
        </p:nvPicPr>
        <p:blipFill>
          <a:blip r:embed="rId4">
            <a:alphaModFix/>
          </a:blip>
          <a:stretch>
            <a:fillRect/>
          </a:stretch>
        </p:blipFill>
        <p:spPr>
          <a:xfrm>
            <a:off x="1041050" y="179825"/>
            <a:ext cx="1404176" cy="1191725"/>
          </a:xfrm>
          <a:prstGeom prst="rect">
            <a:avLst/>
          </a:prstGeom>
          <a:noFill/>
          <a:ln>
            <a:noFill/>
          </a:ln>
        </p:spPr>
      </p:pic>
      <p:sp>
        <p:nvSpPr>
          <p:cNvPr id="2730" name="Google Shape;2730;p49"/>
          <p:cNvSpPr/>
          <p:nvPr/>
        </p:nvSpPr>
        <p:spPr>
          <a:xfrm>
            <a:off x="4081425" y="-75875"/>
            <a:ext cx="2640000" cy="1593300"/>
          </a:xfrm>
          <a:prstGeom prst="wedgeEllipseCallout">
            <a:avLst>
              <a:gd fmla="val 67242" name="adj1"/>
              <a:gd fmla="val 25706" name="adj2"/>
            </a:avLst>
          </a:prstGeom>
          <a:solidFill>
            <a:schemeClr val="lt1"/>
          </a:solidFill>
          <a:ln cap="flat" cmpd="sng" w="9525">
            <a:solidFill>
              <a:srgbClr val="EEDBC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fr-CA" sz="2400">
                <a:solidFill>
                  <a:schemeClr val="accent6"/>
                </a:solidFill>
                <a:latin typeface="El Messiri"/>
                <a:ea typeface="El Messiri"/>
                <a:cs typeface="El Messiri"/>
                <a:sym typeface="El Messiri"/>
              </a:rPr>
              <a:t>BIENVENUE</a:t>
            </a:r>
            <a:endParaRPr sz="500">
              <a:solidFill>
                <a:schemeClr val="accent6"/>
              </a:solidFill>
              <a:latin typeface="Questrial"/>
              <a:ea typeface="Questrial"/>
              <a:cs typeface="Questrial"/>
              <a:sym typeface="Quest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4" name="Shape 2734"/>
        <p:cNvGrpSpPr/>
        <p:nvPr/>
      </p:nvGrpSpPr>
      <p:grpSpPr>
        <a:xfrm>
          <a:off x="0" y="0"/>
          <a:ext cx="0" cy="0"/>
          <a:chOff x="0" y="0"/>
          <a:chExt cx="0" cy="0"/>
        </a:xfrm>
      </p:grpSpPr>
      <p:pic>
        <p:nvPicPr>
          <p:cNvPr id="2735" name="Google Shape;2735;p50"/>
          <p:cNvPicPr preferRelativeResize="0"/>
          <p:nvPr/>
        </p:nvPicPr>
        <p:blipFill rotWithShape="1">
          <a:blip r:embed="rId3">
            <a:alphaModFix/>
          </a:blip>
          <a:srcRect b="0" l="0" r="25467" t="0"/>
          <a:stretch/>
        </p:blipFill>
        <p:spPr>
          <a:xfrm rot="-4">
            <a:off x="8097453" y="2781375"/>
            <a:ext cx="1046551" cy="1191724"/>
          </a:xfrm>
          <a:prstGeom prst="rect">
            <a:avLst/>
          </a:prstGeom>
          <a:noFill/>
          <a:ln>
            <a:noFill/>
          </a:ln>
        </p:spPr>
      </p:pic>
      <p:sp>
        <p:nvSpPr>
          <p:cNvPr id="2736" name="Google Shape;2736;p50"/>
          <p:cNvSpPr/>
          <p:nvPr/>
        </p:nvSpPr>
        <p:spPr>
          <a:xfrm rot="-820355">
            <a:off x="1627790" y="9947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737" name="Google Shape;2737;p50"/>
          <p:cNvGrpSpPr/>
          <p:nvPr/>
        </p:nvGrpSpPr>
        <p:grpSpPr>
          <a:xfrm rot="596788">
            <a:off x="6864997" y="1926079"/>
            <a:ext cx="1653901" cy="1826050"/>
            <a:chOff x="4311277" y="3397377"/>
            <a:chExt cx="915038" cy="1010336"/>
          </a:xfrm>
        </p:grpSpPr>
        <p:sp>
          <p:nvSpPr>
            <p:cNvPr id="2738" name="Google Shape;2738;p50"/>
            <p:cNvSpPr/>
            <p:nvPr/>
          </p:nvSpPr>
          <p:spPr>
            <a:xfrm>
              <a:off x="4311277" y="3397377"/>
              <a:ext cx="915038" cy="1010336"/>
            </a:xfrm>
            <a:custGeom>
              <a:rect b="b" l="l" r="r" t="t"/>
              <a:pathLst>
                <a:path extrusionOk="0" h="68509" w="62047">
                  <a:moveTo>
                    <a:pt x="25860" y="0"/>
                  </a:moveTo>
                  <a:cubicBezTo>
                    <a:pt x="25137" y="0"/>
                    <a:pt x="24414" y="82"/>
                    <a:pt x="23717" y="241"/>
                  </a:cubicBezTo>
                  <a:cubicBezTo>
                    <a:pt x="20693" y="910"/>
                    <a:pt x="18051" y="2979"/>
                    <a:pt x="16268" y="5494"/>
                  </a:cubicBezTo>
                  <a:cubicBezTo>
                    <a:pt x="13658" y="9155"/>
                    <a:pt x="12098" y="13930"/>
                    <a:pt x="11747" y="18387"/>
                  </a:cubicBezTo>
                  <a:cubicBezTo>
                    <a:pt x="11270" y="24213"/>
                    <a:pt x="12798" y="30102"/>
                    <a:pt x="11620" y="35928"/>
                  </a:cubicBezTo>
                  <a:cubicBezTo>
                    <a:pt x="10952" y="39271"/>
                    <a:pt x="8914" y="42486"/>
                    <a:pt x="6654" y="45001"/>
                  </a:cubicBezTo>
                  <a:cubicBezTo>
                    <a:pt x="4680" y="47134"/>
                    <a:pt x="1751" y="48567"/>
                    <a:pt x="701" y="51432"/>
                  </a:cubicBezTo>
                  <a:cubicBezTo>
                    <a:pt x="0" y="53405"/>
                    <a:pt x="478" y="55634"/>
                    <a:pt x="1178" y="57608"/>
                  </a:cubicBezTo>
                  <a:cubicBezTo>
                    <a:pt x="2133" y="60282"/>
                    <a:pt x="3630" y="62733"/>
                    <a:pt x="5444" y="64866"/>
                  </a:cubicBezTo>
                  <a:cubicBezTo>
                    <a:pt x="8213" y="68048"/>
                    <a:pt x="12768" y="68392"/>
                    <a:pt x="17078" y="68392"/>
                  </a:cubicBezTo>
                  <a:cubicBezTo>
                    <a:pt x="18071" y="68392"/>
                    <a:pt x="19051" y="68374"/>
                    <a:pt x="19993" y="68368"/>
                  </a:cubicBezTo>
                  <a:cubicBezTo>
                    <a:pt x="20566" y="68368"/>
                    <a:pt x="21075" y="68368"/>
                    <a:pt x="21648" y="68400"/>
                  </a:cubicBezTo>
                  <a:cubicBezTo>
                    <a:pt x="24822" y="68473"/>
                    <a:pt x="27993" y="68508"/>
                    <a:pt x="31162" y="68508"/>
                  </a:cubicBezTo>
                  <a:cubicBezTo>
                    <a:pt x="37656" y="68508"/>
                    <a:pt x="44146" y="68359"/>
                    <a:pt x="50650" y="68081"/>
                  </a:cubicBezTo>
                  <a:cubicBezTo>
                    <a:pt x="50839" y="68074"/>
                    <a:pt x="51040" y="68070"/>
                    <a:pt x="51252" y="68070"/>
                  </a:cubicBezTo>
                  <a:cubicBezTo>
                    <a:pt x="52194" y="68070"/>
                    <a:pt x="53338" y="68133"/>
                    <a:pt x="54517" y="68133"/>
                  </a:cubicBezTo>
                  <a:cubicBezTo>
                    <a:pt x="57433" y="68133"/>
                    <a:pt x="60569" y="67750"/>
                    <a:pt x="61442" y="65089"/>
                  </a:cubicBezTo>
                  <a:cubicBezTo>
                    <a:pt x="62047" y="63306"/>
                    <a:pt x="60837" y="61428"/>
                    <a:pt x="60073" y="59709"/>
                  </a:cubicBezTo>
                  <a:cubicBezTo>
                    <a:pt x="58545" y="56207"/>
                    <a:pt x="58545" y="52228"/>
                    <a:pt x="58067" y="48471"/>
                  </a:cubicBezTo>
                  <a:cubicBezTo>
                    <a:pt x="57526" y="44205"/>
                    <a:pt x="56316" y="40067"/>
                    <a:pt x="54502" y="36151"/>
                  </a:cubicBezTo>
                  <a:cubicBezTo>
                    <a:pt x="53387" y="33827"/>
                    <a:pt x="52082" y="31694"/>
                    <a:pt x="49663" y="30548"/>
                  </a:cubicBezTo>
                  <a:cubicBezTo>
                    <a:pt x="48294" y="29879"/>
                    <a:pt x="46766" y="29561"/>
                    <a:pt x="45652" y="28511"/>
                  </a:cubicBezTo>
                  <a:cubicBezTo>
                    <a:pt x="44251" y="27205"/>
                    <a:pt x="43933" y="25104"/>
                    <a:pt x="44124" y="23226"/>
                  </a:cubicBezTo>
                  <a:cubicBezTo>
                    <a:pt x="44537" y="19215"/>
                    <a:pt x="46384" y="13580"/>
                    <a:pt x="41099" y="11829"/>
                  </a:cubicBezTo>
                  <a:cubicBezTo>
                    <a:pt x="39348" y="11256"/>
                    <a:pt x="37247" y="11543"/>
                    <a:pt x="35719" y="10460"/>
                  </a:cubicBezTo>
                  <a:cubicBezTo>
                    <a:pt x="33714" y="9028"/>
                    <a:pt x="33714" y="6003"/>
                    <a:pt x="32599" y="3775"/>
                  </a:cubicBezTo>
                  <a:cubicBezTo>
                    <a:pt x="31339" y="1180"/>
                    <a:pt x="28603" y="0"/>
                    <a:pt x="25860" y="0"/>
                  </a:cubicBezTo>
                  <a:close/>
                </a:path>
              </a:pathLst>
            </a:custGeom>
            <a:solidFill>
              <a:schemeClr val="accent5"/>
            </a:solidFill>
            <a:ln>
              <a:noFill/>
            </a:ln>
            <a:effectLst>
              <a:outerShdw rotWithShape="0" algn="bl" dir="5400000" dist="57150">
                <a:schemeClr val="dk1">
                  <a:alpha val="2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9" name="Google Shape;2739;p50"/>
            <p:cNvSpPr/>
            <p:nvPr/>
          </p:nvSpPr>
          <p:spPr>
            <a:xfrm>
              <a:off x="4374664" y="3458242"/>
              <a:ext cx="791557" cy="907015"/>
            </a:xfrm>
            <a:custGeom>
              <a:rect b="b" l="l" r="r" t="t"/>
              <a:pathLst>
                <a:path extrusionOk="0" h="61503" w="53674">
                  <a:moveTo>
                    <a:pt x="34284" y="18611"/>
                  </a:moveTo>
                  <a:cubicBezTo>
                    <a:pt x="34350" y="18661"/>
                    <a:pt x="34354" y="18693"/>
                    <a:pt x="34382" y="18749"/>
                  </a:cubicBezTo>
                  <a:cubicBezTo>
                    <a:pt x="34318" y="18685"/>
                    <a:pt x="34318" y="18653"/>
                    <a:pt x="34286" y="18621"/>
                  </a:cubicBezTo>
                  <a:cubicBezTo>
                    <a:pt x="34286" y="18621"/>
                    <a:pt x="34286" y="18617"/>
                    <a:pt x="34284" y="18611"/>
                  </a:cubicBezTo>
                  <a:close/>
                  <a:moveTo>
                    <a:pt x="34414" y="18781"/>
                  </a:moveTo>
                  <a:cubicBezTo>
                    <a:pt x="34445" y="18813"/>
                    <a:pt x="34477" y="18908"/>
                    <a:pt x="34541" y="18940"/>
                  </a:cubicBezTo>
                  <a:cubicBezTo>
                    <a:pt x="34477" y="18908"/>
                    <a:pt x="34445" y="18844"/>
                    <a:pt x="34414" y="18781"/>
                  </a:cubicBezTo>
                  <a:close/>
                  <a:moveTo>
                    <a:pt x="34636" y="19099"/>
                  </a:moveTo>
                  <a:lnTo>
                    <a:pt x="34636" y="19099"/>
                  </a:lnTo>
                  <a:cubicBezTo>
                    <a:pt x="34668" y="19115"/>
                    <a:pt x="34692" y="19147"/>
                    <a:pt x="34716" y="19179"/>
                  </a:cubicBezTo>
                  <a:lnTo>
                    <a:pt x="34636" y="19099"/>
                  </a:lnTo>
                  <a:close/>
                  <a:moveTo>
                    <a:pt x="36069" y="19449"/>
                  </a:moveTo>
                  <a:cubicBezTo>
                    <a:pt x="36068" y="19453"/>
                    <a:pt x="36062" y="19466"/>
                    <a:pt x="36054" y="19486"/>
                  </a:cubicBezTo>
                  <a:lnTo>
                    <a:pt x="36054" y="19486"/>
                  </a:lnTo>
                  <a:cubicBezTo>
                    <a:pt x="36059" y="19475"/>
                    <a:pt x="36065" y="19463"/>
                    <a:pt x="36069" y="19449"/>
                  </a:cubicBezTo>
                  <a:close/>
                  <a:moveTo>
                    <a:pt x="35018" y="19417"/>
                  </a:moveTo>
                  <a:lnTo>
                    <a:pt x="35018" y="19417"/>
                  </a:lnTo>
                  <a:cubicBezTo>
                    <a:pt x="35050" y="19449"/>
                    <a:pt x="35082" y="19449"/>
                    <a:pt x="35114" y="19513"/>
                  </a:cubicBezTo>
                  <a:cubicBezTo>
                    <a:pt x="35082" y="19481"/>
                    <a:pt x="35050" y="19449"/>
                    <a:pt x="35018" y="19417"/>
                  </a:cubicBezTo>
                  <a:close/>
                  <a:moveTo>
                    <a:pt x="20153" y="0"/>
                  </a:moveTo>
                  <a:cubicBezTo>
                    <a:pt x="17321" y="0"/>
                    <a:pt x="15069" y="3766"/>
                    <a:pt x="15854" y="5728"/>
                  </a:cubicBezTo>
                  <a:cubicBezTo>
                    <a:pt x="16713" y="7766"/>
                    <a:pt x="15026" y="9389"/>
                    <a:pt x="13530" y="9389"/>
                  </a:cubicBezTo>
                  <a:cubicBezTo>
                    <a:pt x="11715" y="9389"/>
                    <a:pt x="11938" y="11586"/>
                    <a:pt x="12607" y="12414"/>
                  </a:cubicBezTo>
                  <a:cubicBezTo>
                    <a:pt x="12352" y="12573"/>
                    <a:pt x="12193" y="12764"/>
                    <a:pt x="12193" y="13114"/>
                  </a:cubicBezTo>
                  <a:cubicBezTo>
                    <a:pt x="11811" y="13273"/>
                    <a:pt x="11652" y="13496"/>
                    <a:pt x="11620" y="13687"/>
                  </a:cubicBezTo>
                  <a:cubicBezTo>
                    <a:pt x="11524" y="13910"/>
                    <a:pt x="11620" y="14133"/>
                    <a:pt x="11620" y="14133"/>
                  </a:cubicBezTo>
                  <a:cubicBezTo>
                    <a:pt x="11174" y="14960"/>
                    <a:pt x="10983" y="15947"/>
                    <a:pt x="10983" y="17030"/>
                  </a:cubicBezTo>
                  <a:cubicBezTo>
                    <a:pt x="11079" y="21550"/>
                    <a:pt x="11206" y="24033"/>
                    <a:pt x="11811" y="25657"/>
                  </a:cubicBezTo>
                  <a:cubicBezTo>
                    <a:pt x="12097" y="26421"/>
                    <a:pt x="12511" y="27026"/>
                    <a:pt x="13084" y="27503"/>
                  </a:cubicBezTo>
                  <a:cubicBezTo>
                    <a:pt x="13371" y="27758"/>
                    <a:pt x="13721" y="28013"/>
                    <a:pt x="14103" y="28236"/>
                  </a:cubicBezTo>
                  <a:lnTo>
                    <a:pt x="14708" y="28618"/>
                  </a:lnTo>
                  <a:cubicBezTo>
                    <a:pt x="14740" y="28872"/>
                    <a:pt x="14835" y="29191"/>
                    <a:pt x="14867" y="29477"/>
                  </a:cubicBezTo>
                  <a:cubicBezTo>
                    <a:pt x="14867" y="29477"/>
                    <a:pt x="9232" y="38996"/>
                    <a:pt x="8914" y="39760"/>
                  </a:cubicBezTo>
                  <a:cubicBezTo>
                    <a:pt x="8755" y="40142"/>
                    <a:pt x="9169" y="42402"/>
                    <a:pt x="9614" y="44440"/>
                  </a:cubicBezTo>
                  <a:lnTo>
                    <a:pt x="6431" y="42243"/>
                  </a:lnTo>
                  <a:lnTo>
                    <a:pt x="0" y="49469"/>
                  </a:lnTo>
                  <a:lnTo>
                    <a:pt x="2006" y="55836"/>
                  </a:lnTo>
                  <a:lnTo>
                    <a:pt x="5317" y="56823"/>
                  </a:lnTo>
                  <a:lnTo>
                    <a:pt x="6399" y="57142"/>
                  </a:lnTo>
                  <a:lnTo>
                    <a:pt x="5762" y="59020"/>
                  </a:lnTo>
                  <a:lnTo>
                    <a:pt x="8468" y="60803"/>
                  </a:lnTo>
                  <a:lnTo>
                    <a:pt x="11970" y="59434"/>
                  </a:lnTo>
                  <a:lnTo>
                    <a:pt x="11461" y="58065"/>
                  </a:lnTo>
                  <a:lnTo>
                    <a:pt x="18337" y="58065"/>
                  </a:lnTo>
                  <a:lnTo>
                    <a:pt x="18846" y="59720"/>
                  </a:lnTo>
                  <a:lnTo>
                    <a:pt x="26487" y="61503"/>
                  </a:lnTo>
                  <a:lnTo>
                    <a:pt x="34636" y="59115"/>
                  </a:lnTo>
                  <a:lnTo>
                    <a:pt x="34159" y="58065"/>
                  </a:lnTo>
                  <a:lnTo>
                    <a:pt x="37979" y="58065"/>
                  </a:lnTo>
                  <a:lnTo>
                    <a:pt x="40653" y="57333"/>
                  </a:lnTo>
                  <a:cubicBezTo>
                    <a:pt x="41895" y="58256"/>
                    <a:pt x="43709" y="59529"/>
                    <a:pt x="44442" y="59688"/>
                  </a:cubicBezTo>
                  <a:cubicBezTo>
                    <a:pt x="44656" y="59735"/>
                    <a:pt x="44865" y="59757"/>
                    <a:pt x="45061" y="59757"/>
                  </a:cubicBezTo>
                  <a:cubicBezTo>
                    <a:pt x="45799" y="59757"/>
                    <a:pt x="46365" y="59454"/>
                    <a:pt x="46415" y="59052"/>
                  </a:cubicBezTo>
                  <a:cubicBezTo>
                    <a:pt x="46511" y="58924"/>
                    <a:pt x="46543" y="58765"/>
                    <a:pt x="46543" y="58638"/>
                  </a:cubicBezTo>
                  <a:cubicBezTo>
                    <a:pt x="46543" y="58479"/>
                    <a:pt x="46479" y="58288"/>
                    <a:pt x="46320" y="58160"/>
                  </a:cubicBezTo>
                  <a:cubicBezTo>
                    <a:pt x="46033" y="57938"/>
                    <a:pt x="45747" y="57746"/>
                    <a:pt x="45524" y="57524"/>
                  </a:cubicBezTo>
                  <a:cubicBezTo>
                    <a:pt x="45046" y="57142"/>
                    <a:pt x="44633" y="56823"/>
                    <a:pt x="44314" y="56537"/>
                  </a:cubicBezTo>
                  <a:cubicBezTo>
                    <a:pt x="44282" y="56505"/>
                    <a:pt x="44187" y="56473"/>
                    <a:pt x="44155" y="56378"/>
                  </a:cubicBezTo>
                  <a:lnTo>
                    <a:pt x="46797" y="55677"/>
                  </a:lnTo>
                  <a:lnTo>
                    <a:pt x="46797" y="55677"/>
                  </a:lnTo>
                  <a:cubicBezTo>
                    <a:pt x="46734" y="55868"/>
                    <a:pt x="46734" y="56027"/>
                    <a:pt x="46861" y="56218"/>
                  </a:cubicBezTo>
                  <a:cubicBezTo>
                    <a:pt x="46957" y="56346"/>
                    <a:pt x="47052" y="56473"/>
                    <a:pt x="47179" y="56569"/>
                  </a:cubicBezTo>
                  <a:lnTo>
                    <a:pt x="51573" y="59752"/>
                  </a:lnTo>
                  <a:lnTo>
                    <a:pt x="51764" y="59911"/>
                  </a:lnTo>
                  <a:cubicBezTo>
                    <a:pt x="51827" y="60007"/>
                    <a:pt x="51955" y="60039"/>
                    <a:pt x="52082" y="60070"/>
                  </a:cubicBezTo>
                  <a:cubicBezTo>
                    <a:pt x="52114" y="60070"/>
                    <a:pt x="52146" y="60070"/>
                    <a:pt x="52209" y="60134"/>
                  </a:cubicBezTo>
                  <a:cubicBezTo>
                    <a:pt x="52273" y="60166"/>
                    <a:pt x="52305" y="60166"/>
                    <a:pt x="52400" y="60166"/>
                  </a:cubicBezTo>
                  <a:lnTo>
                    <a:pt x="52751" y="60166"/>
                  </a:lnTo>
                  <a:cubicBezTo>
                    <a:pt x="52782" y="60166"/>
                    <a:pt x="52846" y="60134"/>
                    <a:pt x="52910" y="60134"/>
                  </a:cubicBezTo>
                  <a:cubicBezTo>
                    <a:pt x="53005" y="60134"/>
                    <a:pt x="53037" y="60134"/>
                    <a:pt x="53101" y="60070"/>
                  </a:cubicBezTo>
                  <a:cubicBezTo>
                    <a:pt x="53196" y="60039"/>
                    <a:pt x="53260" y="60007"/>
                    <a:pt x="53387" y="59975"/>
                  </a:cubicBezTo>
                  <a:cubicBezTo>
                    <a:pt x="53546" y="59879"/>
                    <a:pt x="53674" y="59657"/>
                    <a:pt x="53674" y="59434"/>
                  </a:cubicBezTo>
                  <a:cubicBezTo>
                    <a:pt x="53674" y="59338"/>
                    <a:pt x="53642" y="59179"/>
                    <a:pt x="53515" y="59084"/>
                  </a:cubicBezTo>
                  <a:cubicBezTo>
                    <a:pt x="53164" y="58606"/>
                    <a:pt x="52878" y="58351"/>
                    <a:pt x="52623" y="58097"/>
                  </a:cubicBezTo>
                  <a:cubicBezTo>
                    <a:pt x="52273" y="57746"/>
                    <a:pt x="52018" y="57396"/>
                    <a:pt x="51732" y="57110"/>
                  </a:cubicBezTo>
                  <a:cubicBezTo>
                    <a:pt x="51700" y="57014"/>
                    <a:pt x="51573" y="56855"/>
                    <a:pt x="51413" y="56664"/>
                  </a:cubicBezTo>
                  <a:cubicBezTo>
                    <a:pt x="51031" y="56187"/>
                    <a:pt x="50809" y="55741"/>
                    <a:pt x="50554" y="55327"/>
                  </a:cubicBezTo>
                  <a:cubicBezTo>
                    <a:pt x="50554" y="55327"/>
                    <a:pt x="50490" y="54881"/>
                    <a:pt x="50299" y="54754"/>
                  </a:cubicBezTo>
                  <a:cubicBezTo>
                    <a:pt x="50076" y="54372"/>
                    <a:pt x="49854" y="53894"/>
                    <a:pt x="49535" y="53353"/>
                  </a:cubicBezTo>
                  <a:cubicBezTo>
                    <a:pt x="49854" y="53321"/>
                    <a:pt x="50204" y="53258"/>
                    <a:pt x="50522" y="53130"/>
                  </a:cubicBezTo>
                  <a:cubicBezTo>
                    <a:pt x="50840" y="52016"/>
                    <a:pt x="50204" y="47082"/>
                    <a:pt x="49089" y="42020"/>
                  </a:cubicBezTo>
                  <a:cubicBezTo>
                    <a:pt x="48485" y="39282"/>
                    <a:pt x="47752" y="36449"/>
                    <a:pt x="46734" y="34061"/>
                  </a:cubicBezTo>
                  <a:cubicBezTo>
                    <a:pt x="46161" y="32597"/>
                    <a:pt x="45524" y="31387"/>
                    <a:pt x="44824" y="30655"/>
                  </a:cubicBezTo>
                  <a:cubicBezTo>
                    <a:pt x="43041" y="30082"/>
                    <a:pt x="41417" y="29700"/>
                    <a:pt x="40303" y="29413"/>
                  </a:cubicBezTo>
                  <a:cubicBezTo>
                    <a:pt x="40144" y="29095"/>
                    <a:pt x="39953" y="28809"/>
                    <a:pt x="39698" y="28522"/>
                  </a:cubicBezTo>
                  <a:cubicBezTo>
                    <a:pt x="39189" y="27885"/>
                    <a:pt x="38679" y="27376"/>
                    <a:pt x="37915" y="27185"/>
                  </a:cubicBezTo>
                  <a:cubicBezTo>
                    <a:pt x="35878" y="26739"/>
                    <a:pt x="33331" y="26676"/>
                    <a:pt x="31135" y="26676"/>
                  </a:cubicBezTo>
                  <a:cubicBezTo>
                    <a:pt x="33935" y="24088"/>
                    <a:pt x="35862" y="19929"/>
                    <a:pt x="36054" y="19486"/>
                  </a:cubicBezTo>
                  <a:lnTo>
                    <a:pt x="36054" y="19486"/>
                  </a:lnTo>
                  <a:cubicBezTo>
                    <a:pt x="36020" y="19554"/>
                    <a:pt x="35969" y="19581"/>
                    <a:pt x="35942" y="19608"/>
                  </a:cubicBezTo>
                  <a:lnTo>
                    <a:pt x="35751" y="19608"/>
                  </a:lnTo>
                  <a:cubicBezTo>
                    <a:pt x="35814" y="19608"/>
                    <a:pt x="35846" y="19577"/>
                    <a:pt x="35878" y="19577"/>
                  </a:cubicBezTo>
                  <a:cubicBezTo>
                    <a:pt x="35974" y="19545"/>
                    <a:pt x="36005" y="19481"/>
                    <a:pt x="36037" y="19417"/>
                  </a:cubicBezTo>
                  <a:cubicBezTo>
                    <a:pt x="36324" y="19004"/>
                    <a:pt x="36228" y="18112"/>
                    <a:pt x="35400" y="17348"/>
                  </a:cubicBezTo>
                  <a:lnTo>
                    <a:pt x="35878" y="16425"/>
                  </a:lnTo>
                  <a:lnTo>
                    <a:pt x="36196" y="15820"/>
                  </a:lnTo>
                  <a:cubicBezTo>
                    <a:pt x="36642" y="15406"/>
                    <a:pt x="36929" y="14769"/>
                    <a:pt x="37024" y="14387"/>
                  </a:cubicBezTo>
                  <a:cubicBezTo>
                    <a:pt x="37024" y="14356"/>
                    <a:pt x="37088" y="14324"/>
                    <a:pt x="37088" y="14292"/>
                  </a:cubicBezTo>
                  <a:lnTo>
                    <a:pt x="37120" y="14228"/>
                  </a:lnTo>
                  <a:cubicBezTo>
                    <a:pt x="37151" y="14165"/>
                    <a:pt x="37151" y="14069"/>
                    <a:pt x="37088" y="14037"/>
                  </a:cubicBezTo>
                  <a:lnTo>
                    <a:pt x="36960" y="13974"/>
                  </a:lnTo>
                  <a:cubicBezTo>
                    <a:pt x="36944" y="13942"/>
                    <a:pt x="36921" y="13926"/>
                    <a:pt x="36897" y="13926"/>
                  </a:cubicBezTo>
                  <a:cubicBezTo>
                    <a:pt x="36873" y="13926"/>
                    <a:pt x="36849" y="13942"/>
                    <a:pt x="36833" y="13974"/>
                  </a:cubicBezTo>
                  <a:lnTo>
                    <a:pt x="36801" y="13910"/>
                  </a:lnTo>
                  <a:lnTo>
                    <a:pt x="36865" y="13846"/>
                  </a:lnTo>
                  <a:cubicBezTo>
                    <a:pt x="36929" y="13751"/>
                    <a:pt x="36929" y="13655"/>
                    <a:pt x="36833" y="13592"/>
                  </a:cubicBezTo>
                  <a:lnTo>
                    <a:pt x="36706" y="13528"/>
                  </a:lnTo>
                  <a:cubicBezTo>
                    <a:pt x="36679" y="13515"/>
                    <a:pt x="36648" y="13507"/>
                    <a:pt x="36617" y="13507"/>
                  </a:cubicBezTo>
                  <a:cubicBezTo>
                    <a:pt x="36574" y="13507"/>
                    <a:pt x="36533" y="13522"/>
                    <a:pt x="36515" y="13560"/>
                  </a:cubicBezTo>
                  <a:cubicBezTo>
                    <a:pt x="36515" y="13560"/>
                    <a:pt x="36483" y="13560"/>
                    <a:pt x="36483" y="13528"/>
                  </a:cubicBezTo>
                  <a:lnTo>
                    <a:pt x="36515" y="13432"/>
                  </a:lnTo>
                  <a:cubicBezTo>
                    <a:pt x="36547" y="13369"/>
                    <a:pt x="36515" y="13241"/>
                    <a:pt x="36451" y="13210"/>
                  </a:cubicBezTo>
                  <a:lnTo>
                    <a:pt x="36292" y="13114"/>
                  </a:lnTo>
                  <a:cubicBezTo>
                    <a:pt x="36269" y="13107"/>
                    <a:pt x="36245" y="13103"/>
                    <a:pt x="36221" y="13103"/>
                  </a:cubicBezTo>
                  <a:cubicBezTo>
                    <a:pt x="36142" y="13103"/>
                    <a:pt x="36062" y="13144"/>
                    <a:pt x="36037" y="13241"/>
                  </a:cubicBezTo>
                  <a:lnTo>
                    <a:pt x="36037" y="13273"/>
                  </a:lnTo>
                  <a:lnTo>
                    <a:pt x="36005" y="13273"/>
                  </a:lnTo>
                  <a:cubicBezTo>
                    <a:pt x="36005" y="13210"/>
                    <a:pt x="35974" y="13114"/>
                    <a:pt x="35878" y="13114"/>
                  </a:cubicBezTo>
                  <a:lnTo>
                    <a:pt x="35751" y="13082"/>
                  </a:lnTo>
                  <a:cubicBezTo>
                    <a:pt x="35739" y="13077"/>
                    <a:pt x="35727" y="13074"/>
                    <a:pt x="35714" y="13074"/>
                  </a:cubicBezTo>
                  <a:cubicBezTo>
                    <a:pt x="35655" y="13074"/>
                    <a:pt x="35586" y="13131"/>
                    <a:pt x="35560" y="13210"/>
                  </a:cubicBezTo>
                  <a:lnTo>
                    <a:pt x="35560" y="13178"/>
                  </a:lnTo>
                  <a:lnTo>
                    <a:pt x="35591" y="11299"/>
                  </a:lnTo>
                  <a:cubicBezTo>
                    <a:pt x="35591" y="11172"/>
                    <a:pt x="35528" y="11108"/>
                    <a:pt x="35400" y="11108"/>
                  </a:cubicBezTo>
                  <a:cubicBezTo>
                    <a:pt x="35369" y="11108"/>
                    <a:pt x="35337" y="11140"/>
                    <a:pt x="35337" y="11140"/>
                  </a:cubicBezTo>
                  <a:cubicBezTo>
                    <a:pt x="35273" y="11172"/>
                    <a:pt x="35273" y="11204"/>
                    <a:pt x="35273" y="11268"/>
                  </a:cubicBezTo>
                  <a:cubicBezTo>
                    <a:pt x="35209" y="11618"/>
                    <a:pt x="35018" y="12700"/>
                    <a:pt x="34891" y="13528"/>
                  </a:cubicBezTo>
                  <a:cubicBezTo>
                    <a:pt x="34732" y="13655"/>
                    <a:pt x="34573" y="13814"/>
                    <a:pt x="34541" y="14005"/>
                  </a:cubicBezTo>
                  <a:cubicBezTo>
                    <a:pt x="34445" y="14610"/>
                    <a:pt x="34605" y="15247"/>
                    <a:pt x="34605" y="15247"/>
                  </a:cubicBezTo>
                  <a:cubicBezTo>
                    <a:pt x="34541" y="15438"/>
                    <a:pt x="34414" y="15597"/>
                    <a:pt x="34254" y="15756"/>
                  </a:cubicBezTo>
                  <a:cubicBezTo>
                    <a:pt x="34223" y="15756"/>
                    <a:pt x="34223" y="15725"/>
                    <a:pt x="34159" y="15725"/>
                  </a:cubicBezTo>
                  <a:cubicBezTo>
                    <a:pt x="34032" y="15661"/>
                    <a:pt x="33928" y="15629"/>
                    <a:pt x="33829" y="15629"/>
                  </a:cubicBezTo>
                  <a:cubicBezTo>
                    <a:pt x="33729" y="15629"/>
                    <a:pt x="33634" y="15661"/>
                    <a:pt x="33522" y="15725"/>
                  </a:cubicBezTo>
                  <a:cubicBezTo>
                    <a:pt x="33427" y="15788"/>
                    <a:pt x="33331" y="15884"/>
                    <a:pt x="33299" y="15947"/>
                  </a:cubicBezTo>
                  <a:cubicBezTo>
                    <a:pt x="33299" y="15947"/>
                    <a:pt x="30721" y="18208"/>
                    <a:pt x="28588" y="20691"/>
                  </a:cubicBezTo>
                  <a:lnTo>
                    <a:pt x="27728" y="18112"/>
                  </a:lnTo>
                  <a:cubicBezTo>
                    <a:pt x="27760" y="18048"/>
                    <a:pt x="27792" y="17985"/>
                    <a:pt x="27792" y="17953"/>
                  </a:cubicBezTo>
                  <a:cubicBezTo>
                    <a:pt x="27792" y="17857"/>
                    <a:pt x="27728" y="17826"/>
                    <a:pt x="27633" y="17826"/>
                  </a:cubicBezTo>
                  <a:lnTo>
                    <a:pt x="27569" y="17635"/>
                  </a:lnTo>
                  <a:lnTo>
                    <a:pt x="27696" y="17571"/>
                  </a:lnTo>
                  <a:cubicBezTo>
                    <a:pt x="27760" y="17539"/>
                    <a:pt x="27792" y="17475"/>
                    <a:pt x="27760" y="17380"/>
                  </a:cubicBezTo>
                  <a:cubicBezTo>
                    <a:pt x="27738" y="17335"/>
                    <a:pt x="27715" y="17290"/>
                    <a:pt x="27670" y="17290"/>
                  </a:cubicBezTo>
                  <a:cubicBezTo>
                    <a:pt x="27651" y="17290"/>
                    <a:pt x="27629" y="17298"/>
                    <a:pt x="27601" y="17316"/>
                  </a:cubicBezTo>
                  <a:lnTo>
                    <a:pt x="27442" y="17348"/>
                  </a:lnTo>
                  <a:lnTo>
                    <a:pt x="27378" y="17093"/>
                  </a:lnTo>
                  <a:cubicBezTo>
                    <a:pt x="27442" y="17062"/>
                    <a:pt x="27474" y="17030"/>
                    <a:pt x="27442" y="16934"/>
                  </a:cubicBezTo>
                  <a:cubicBezTo>
                    <a:pt x="27442" y="16871"/>
                    <a:pt x="27378" y="16839"/>
                    <a:pt x="27283" y="16839"/>
                  </a:cubicBezTo>
                  <a:lnTo>
                    <a:pt x="25850" y="12605"/>
                  </a:lnTo>
                  <a:lnTo>
                    <a:pt x="25691" y="12637"/>
                  </a:lnTo>
                  <a:lnTo>
                    <a:pt x="24863" y="12891"/>
                  </a:lnTo>
                  <a:lnTo>
                    <a:pt x="24831" y="12796"/>
                  </a:lnTo>
                  <a:lnTo>
                    <a:pt x="24672" y="12796"/>
                  </a:lnTo>
                  <a:lnTo>
                    <a:pt x="23940" y="13178"/>
                  </a:lnTo>
                  <a:cubicBezTo>
                    <a:pt x="23572" y="12678"/>
                    <a:pt x="23117" y="12635"/>
                    <a:pt x="22934" y="12635"/>
                  </a:cubicBezTo>
                  <a:cubicBezTo>
                    <a:pt x="22895" y="12635"/>
                    <a:pt x="22869" y="12637"/>
                    <a:pt x="22858" y="12637"/>
                  </a:cubicBezTo>
                  <a:cubicBezTo>
                    <a:pt x="23908" y="12223"/>
                    <a:pt x="24290" y="11045"/>
                    <a:pt x="24290" y="10472"/>
                  </a:cubicBezTo>
                  <a:cubicBezTo>
                    <a:pt x="24417" y="9899"/>
                    <a:pt x="24449" y="9230"/>
                    <a:pt x="24449" y="8721"/>
                  </a:cubicBezTo>
                  <a:cubicBezTo>
                    <a:pt x="24577" y="8275"/>
                    <a:pt x="24768" y="7766"/>
                    <a:pt x="25054" y="7161"/>
                  </a:cubicBezTo>
                  <a:cubicBezTo>
                    <a:pt x="25691" y="5760"/>
                    <a:pt x="26105" y="3786"/>
                    <a:pt x="24258" y="2067"/>
                  </a:cubicBezTo>
                  <a:cubicBezTo>
                    <a:pt x="23886" y="425"/>
                    <a:pt x="22639" y="168"/>
                    <a:pt x="21898" y="168"/>
                  </a:cubicBezTo>
                  <a:cubicBezTo>
                    <a:pt x="21562" y="168"/>
                    <a:pt x="21329" y="221"/>
                    <a:pt x="21329" y="221"/>
                  </a:cubicBezTo>
                  <a:cubicBezTo>
                    <a:pt x="20931" y="69"/>
                    <a:pt x="20537" y="0"/>
                    <a:pt x="20153"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0" name="Google Shape;2740;p50"/>
            <p:cNvSpPr/>
            <p:nvPr/>
          </p:nvSpPr>
          <p:spPr>
            <a:xfrm>
              <a:off x="4373720" y="4079358"/>
              <a:ext cx="207999" cy="230533"/>
            </a:xfrm>
            <a:custGeom>
              <a:rect b="b" l="l" r="r" t="t"/>
              <a:pathLst>
                <a:path extrusionOk="0" h="15632" w="14104">
                  <a:moveTo>
                    <a:pt x="6463" y="1"/>
                  </a:moveTo>
                  <a:lnTo>
                    <a:pt x="0" y="7195"/>
                  </a:lnTo>
                  <a:lnTo>
                    <a:pt x="2038" y="13562"/>
                  </a:lnTo>
                  <a:lnTo>
                    <a:pt x="5381" y="14549"/>
                  </a:lnTo>
                  <a:lnTo>
                    <a:pt x="8914" y="15631"/>
                  </a:lnTo>
                  <a:lnTo>
                    <a:pt x="14103" y="12480"/>
                  </a:lnTo>
                  <a:lnTo>
                    <a:pt x="12989" y="4489"/>
                  </a:lnTo>
                  <a:lnTo>
                    <a:pt x="6463"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1" name="Google Shape;2741;p50"/>
            <p:cNvSpPr/>
            <p:nvPr/>
          </p:nvSpPr>
          <p:spPr>
            <a:xfrm>
              <a:off x="4453064" y="4079358"/>
              <a:ext cx="128657" cy="230533"/>
            </a:xfrm>
            <a:custGeom>
              <a:rect b="b" l="l" r="r" t="t"/>
              <a:pathLst>
                <a:path extrusionOk="0" h="15632" w="8724">
                  <a:moveTo>
                    <a:pt x="1083" y="1"/>
                  </a:moveTo>
                  <a:lnTo>
                    <a:pt x="4107" y="4680"/>
                  </a:lnTo>
                  <a:lnTo>
                    <a:pt x="128" y="11334"/>
                  </a:lnTo>
                  <a:lnTo>
                    <a:pt x="1" y="14549"/>
                  </a:lnTo>
                  <a:lnTo>
                    <a:pt x="3534" y="15631"/>
                  </a:lnTo>
                  <a:lnTo>
                    <a:pt x="8723" y="12480"/>
                  </a:lnTo>
                  <a:lnTo>
                    <a:pt x="7609" y="4489"/>
                  </a:lnTo>
                  <a:lnTo>
                    <a:pt x="1083" y="1"/>
                  </a:lnTo>
                  <a:close/>
                </a:path>
              </a:pathLst>
            </a:custGeom>
            <a:solidFill>
              <a:srgbClr val="FFFFFF">
                <a:alpha val="2093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2" name="Google Shape;2742;p50"/>
            <p:cNvSpPr/>
            <p:nvPr/>
          </p:nvSpPr>
          <p:spPr>
            <a:xfrm>
              <a:off x="4501423" y="3890612"/>
              <a:ext cx="590623" cy="422088"/>
            </a:xfrm>
            <a:custGeom>
              <a:rect b="b" l="l" r="r" t="t"/>
              <a:pathLst>
                <a:path extrusionOk="0" h="28621" w="40049">
                  <a:moveTo>
                    <a:pt x="6272" y="1"/>
                  </a:moveTo>
                  <a:cubicBezTo>
                    <a:pt x="6272" y="1"/>
                    <a:pt x="637" y="9488"/>
                    <a:pt x="319" y="10284"/>
                  </a:cubicBezTo>
                  <a:cubicBezTo>
                    <a:pt x="1" y="11080"/>
                    <a:pt x="1847" y="18561"/>
                    <a:pt x="1847" y="18561"/>
                  </a:cubicBezTo>
                  <a:lnTo>
                    <a:pt x="255" y="28621"/>
                  </a:lnTo>
                  <a:lnTo>
                    <a:pt x="29384" y="28621"/>
                  </a:lnTo>
                  <a:lnTo>
                    <a:pt x="40049" y="25692"/>
                  </a:lnTo>
                  <a:lnTo>
                    <a:pt x="37820" y="17797"/>
                  </a:lnTo>
                  <a:lnTo>
                    <a:pt x="25246" y="10729"/>
                  </a:lnTo>
                  <a:lnTo>
                    <a:pt x="22030" y="8883"/>
                  </a:lnTo>
                  <a:lnTo>
                    <a:pt x="8309" y="1179"/>
                  </a:lnTo>
                  <a:lnTo>
                    <a:pt x="6941" y="415"/>
                  </a:lnTo>
                  <a:lnTo>
                    <a:pt x="6272"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3" name="Google Shape;2743;p50"/>
            <p:cNvSpPr/>
            <p:nvPr/>
          </p:nvSpPr>
          <p:spPr>
            <a:xfrm>
              <a:off x="4501423" y="3890155"/>
              <a:ext cx="155881" cy="422073"/>
            </a:xfrm>
            <a:custGeom>
              <a:rect b="b" l="l" r="r" t="t"/>
              <a:pathLst>
                <a:path extrusionOk="0" h="28620" w="10570">
                  <a:moveTo>
                    <a:pt x="6272" y="0"/>
                  </a:moveTo>
                  <a:cubicBezTo>
                    <a:pt x="6272" y="0"/>
                    <a:pt x="637" y="9487"/>
                    <a:pt x="319" y="10283"/>
                  </a:cubicBezTo>
                  <a:cubicBezTo>
                    <a:pt x="1" y="11079"/>
                    <a:pt x="1847" y="18560"/>
                    <a:pt x="1847" y="18560"/>
                  </a:cubicBezTo>
                  <a:lnTo>
                    <a:pt x="255" y="28620"/>
                  </a:lnTo>
                  <a:lnTo>
                    <a:pt x="10220" y="28620"/>
                  </a:lnTo>
                  <a:lnTo>
                    <a:pt x="10570" y="19451"/>
                  </a:lnTo>
                  <a:lnTo>
                    <a:pt x="4394" y="11779"/>
                  </a:lnTo>
                  <a:lnTo>
                    <a:pt x="5508" y="6494"/>
                  </a:lnTo>
                  <a:lnTo>
                    <a:pt x="6590" y="1560"/>
                  </a:lnTo>
                  <a:cubicBezTo>
                    <a:pt x="6590" y="1560"/>
                    <a:pt x="7545" y="1305"/>
                    <a:pt x="8309" y="1146"/>
                  </a:cubicBezTo>
                  <a:lnTo>
                    <a:pt x="6941" y="414"/>
                  </a:lnTo>
                  <a:lnTo>
                    <a:pt x="6272" y="0"/>
                  </a:ln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4" name="Google Shape;2744;p50"/>
            <p:cNvSpPr/>
            <p:nvPr/>
          </p:nvSpPr>
          <p:spPr>
            <a:xfrm>
              <a:off x="4810350" y="4048844"/>
              <a:ext cx="281707" cy="263862"/>
            </a:xfrm>
            <a:custGeom>
              <a:rect b="b" l="l" r="r" t="t"/>
              <a:pathLst>
                <a:path extrusionOk="0" h="17892" w="19102">
                  <a:moveTo>
                    <a:pt x="4362" y="0"/>
                  </a:moveTo>
                  <a:cubicBezTo>
                    <a:pt x="1911" y="160"/>
                    <a:pt x="1" y="319"/>
                    <a:pt x="1" y="319"/>
                  </a:cubicBezTo>
                  <a:cubicBezTo>
                    <a:pt x="1" y="828"/>
                    <a:pt x="1656" y="14071"/>
                    <a:pt x="2134" y="17892"/>
                  </a:cubicBezTo>
                  <a:lnTo>
                    <a:pt x="8437" y="17892"/>
                  </a:lnTo>
                  <a:lnTo>
                    <a:pt x="19102" y="14963"/>
                  </a:lnTo>
                  <a:lnTo>
                    <a:pt x="16937" y="7068"/>
                  </a:lnTo>
                  <a:lnTo>
                    <a:pt x="4362" y="0"/>
                  </a:ln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5" name="Google Shape;2745;p50"/>
            <p:cNvSpPr/>
            <p:nvPr/>
          </p:nvSpPr>
          <p:spPr>
            <a:xfrm>
              <a:off x="4583584" y="3907056"/>
              <a:ext cx="266207" cy="150631"/>
            </a:xfrm>
            <a:custGeom>
              <a:rect b="b" l="l" r="r" t="t"/>
              <a:pathLst>
                <a:path extrusionOk="0" h="10214" w="18051">
                  <a:moveTo>
                    <a:pt x="2770" y="0"/>
                  </a:moveTo>
                  <a:cubicBezTo>
                    <a:pt x="2006" y="159"/>
                    <a:pt x="1051" y="414"/>
                    <a:pt x="1051" y="414"/>
                  </a:cubicBezTo>
                  <a:lnTo>
                    <a:pt x="1" y="5348"/>
                  </a:lnTo>
                  <a:cubicBezTo>
                    <a:pt x="414" y="5953"/>
                    <a:pt x="2420" y="8405"/>
                    <a:pt x="4139" y="9360"/>
                  </a:cubicBezTo>
                  <a:cubicBezTo>
                    <a:pt x="5460" y="10096"/>
                    <a:pt x="11417" y="10213"/>
                    <a:pt x="15095" y="10213"/>
                  </a:cubicBezTo>
                  <a:cubicBezTo>
                    <a:pt x="16825" y="10213"/>
                    <a:pt x="18051" y="10187"/>
                    <a:pt x="18051" y="10187"/>
                  </a:cubicBezTo>
                  <a:lnTo>
                    <a:pt x="16491" y="7736"/>
                  </a:lnTo>
                  <a:lnTo>
                    <a:pt x="2770" y="0"/>
                  </a:ln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6" name="Google Shape;2746;p50"/>
            <p:cNvSpPr/>
            <p:nvPr/>
          </p:nvSpPr>
          <p:spPr>
            <a:xfrm>
              <a:off x="4656823" y="3459201"/>
              <a:ext cx="102834" cy="186777"/>
            </a:xfrm>
            <a:custGeom>
              <a:rect b="b" l="l" r="r" t="t"/>
              <a:pathLst>
                <a:path extrusionOk="0" h="12665" w="6973">
                  <a:moveTo>
                    <a:pt x="2775" y="0"/>
                  </a:moveTo>
                  <a:cubicBezTo>
                    <a:pt x="2417" y="0"/>
                    <a:pt x="2166" y="60"/>
                    <a:pt x="2166" y="60"/>
                  </a:cubicBezTo>
                  <a:lnTo>
                    <a:pt x="4012" y="4868"/>
                  </a:lnTo>
                  <a:cubicBezTo>
                    <a:pt x="4012" y="4868"/>
                    <a:pt x="2166" y="6746"/>
                    <a:pt x="2038" y="6778"/>
                  </a:cubicBezTo>
                  <a:cubicBezTo>
                    <a:pt x="1879" y="6809"/>
                    <a:pt x="1" y="10821"/>
                    <a:pt x="1" y="10821"/>
                  </a:cubicBezTo>
                  <a:cubicBezTo>
                    <a:pt x="1" y="10821"/>
                    <a:pt x="192" y="12317"/>
                    <a:pt x="2420" y="12635"/>
                  </a:cubicBezTo>
                  <a:cubicBezTo>
                    <a:pt x="2562" y="12655"/>
                    <a:pt x="2697" y="12665"/>
                    <a:pt x="2827" y="12665"/>
                  </a:cubicBezTo>
                  <a:cubicBezTo>
                    <a:pt x="4727" y="12665"/>
                    <a:pt x="5275" y="10595"/>
                    <a:pt x="5126" y="10088"/>
                  </a:cubicBezTo>
                  <a:cubicBezTo>
                    <a:pt x="4935" y="9484"/>
                    <a:pt x="5254" y="8369"/>
                    <a:pt x="5890" y="6969"/>
                  </a:cubicBezTo>
                  <a:cubicBezTo>
                    <a:pt x="6559" y="5600"/>
                    <a:pt x="6973" y="3594"/>
                    <a:pt x="5094" y="1875"/>
                  </a:cubicBezTo>
                  <a:cubicBezTo>
                    <a:pt x="4729" y="262"/>
                    <a:pt x="3520" y="0"/>
                    <a:pt x="277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7" name="Google Shape;2747;p50"/>
            <p:cNvSpPr/>
            <p:nvPr/>
          </p:nvSpPr>
          <p:spPr>
            <a:xfrm>
              <a:off x="4885004" y="3620191"/>
              <a:ext cx="37105" cy="72307"/>
            </a:xfrm>
            <a:custGeom>
              <a:rect b="b" l="l" r="r" t="t"/>
              <a:pathLst>
                <a:path extrusionOk="0" h="4903" w="2516">
                  <a:moveTo>
                    <a:pt x="765" y="0"/>
                  </a:moveTo>
                  <a:cubicBezTo>
                    <a:pt x="733" y="0"/>
                    <a:pt x="669" y="0"/>
                    <a:pt x="669" y="32"/>
                  </a:cubicBezTo>
                  <a:cubicBezTo>
                    <a:pt x="669" y="64"/>
                    <a:pt x="637" y="127"/>
                    <a:pt x="637" y="159"/>
                  </a:cubicBezTo>
                  <a:cubicBezTo>
                    <a:pt x="542" y="509"/>
                    <a:pt x="351" y="1592"/>
                    <a:pt x="255" y="2420"/>
                  </a:cubicBezTo>
                  <a:lnTo>
                    <a:pt x="255" y="2547"/>
                  </a:lnTo>
                  <a:cubicBezTo>
                    <a:pt x="128" y="3534"/>
                    <a:pt x="1" y="4139"/>
                    <a:pt x="1" y="4139"/>
                  </a:cubicBezTo>
                  <a:lnTo>
                    <a:pt x="1433" y="4807"/>
                  </a:lnTo>
                  <a:lnTo>
                    <a:pt x="1592" y="4903"/>
                  </a:lnTo>
                  <a:cubicBezTo>
                    <a:pt x="2038" y="4457"/>
                    <a:pt x="2325" y="3820"/>
                    <a:pt x="2420" y="3470"/>
                  </a:cubicBezTo>
                  <a:cubicBezTo>
                    <a:pt x="2484" y="3311"/>
                    <a:pt x="2516" y="3184"/>
                    <a:pt x="2516" y="3184"/>
                  </a:cubicBezTo>
                  <a:lnTo>
                    <a:pt x="2452" y="3056"/>
                  </a:lnTo>
                  <a:cubicBezTo>
                    <a:pt x="2452" y="3056"/>
                    <a:pt x="2356" y="3120"/>
                    <a:pt x="2325" y="3152"/>
                  </a:cubicBezTo>
                  <a:cubicBezTo>
                    <a:pt x="2134" y="2547"/>
                    <a:pt x="1592" y="2165"/>
                    <a:pt x="956" y="2101"/>
                  </a:cubicBezTo>
                  <a:lnTo>
                    <a:pt x="924" y="2101"/>
                  </a:lnTo>
                  <a:lnTo>
                    <a:pt x="924" y="2069"/>
                  </a:lnTo>
                  <a:lnTo>
                    <a:pt x="956" y="191"/>
                  </a:lnTo>
                  <a:cubicBezTo>
                    <a:pt x="956" y="96"/>
                    <a:pt x="892" y="0"/>
                    <a:pt x="765"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8" name="Google Shape;2748;p50"/>
            <p:cNvSpPr/>
            <p:nvPr/>
          </p:nvSpPr>
          <p:spPr>
            <a:xfrm>
              <a:off x="4712231" y="3643198"/>
              <a:ext cx="83117" cy="209400"/>
            </a:xfrm>
            <a:custGeom>
              <a:rect b="b" l="l" r="r" t="t"/>
              <a:pathLst>
                <a:path extrusionOk="0" h="14199" w="5636">
                  <a:moveTo>
                    <a:pt x="0" y="0"/>
                  </a:moveTo>
                  <a:cubicBezTo>
                    <a:pt x="0" y="64"/>
                    <a:pt x="0" y="7704"/>
                    <a:pt x="1019" y="10410"/>
                  </a:cubicBezTo>
                  <a:cubicBezTo>
                    <a:pt x="2038" y="13180"/>
                    <a:pt x="3630" y="14198"/>
                    <a:pt x="3630" y="14198"/>
                  </a:cubicBezTo>
                  <a:cubicBezTo>
                    <a:pt x="3630" y="14198"/>
                    <a:pt x="4362" y="13020"/>
                    <a:pt x="5221" y="10092"/>
                  </a:cubicBezTo>
                  <a:cubicBezTo>
                    <a:pt x="5349" y="9678"/>
                    <a:pt x="5508" y="9200"/>
                    <a:pt x="5635" y="8627"/>
                  </a:cubicBezTo>
                  <a:cubicBezTo>
                    <a:pt x="5508" y="8341"/>
                    <a:pt x="5380" y="8086"/>
                    <a:pt x="5317" y="7800"/>
                  </a:cubicBezTo>
                  <a:cubicBezTo>
                    <a:pt x="2866" y="2133"/>
                    <a:pt x="0" y="0"/>
                    <a:pt x="0" y="0"/>
                  </a:cubicBezTo>
                  <a:close/>
                </a:path>
              </a:pathLst>
            </a:custGeom>
            <a:solidFill>
              <a:srgbClr val="F7D7B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9" name="Google Shape;2749;p50"/>
            <p:cNvSpPr/>
            <p:nvPr/>
          </p:nvSpPr>
          <p:spPr>
            <a:xfrm>
              <a:off x="4754219" y="3693430"/>
              <a:ext cx="151457" cy="171499"/>
            </a:xfrm>
            <a:custGeom>
              <a:rect b="b" l="l" r="r" t="t"/>
              <a:pathLst>
                <a:path extrusionOk="0" h="11629" w="10270">
                  <a:moveTo>
                    <a:pt x="10269" y="3534"/>
                  </a:moveTo>
                  <a:cubicBezTo>
                    <a:pt x="10267" y="3542"/>
                    <a:pt x="10251" y="3578"/>
                    <a:pt x="10223" y="3640"/>
                  </a:cubicBezTo>
                  <a:lnTo>
                    <a:pt x="10223" y="3640"/>
                  </a:lnTo>
                  <a:cubicBezTo>
                    <a:pt x="10242" y="3605"/>
                    <a:pt x="10256" y="3575"/>
                    <a:pt x="10269" y="3534"/>
                  </a:cubicBezTo>
                  <a:close/>
                  <a:moveTo>
                    <a:pt x="7532" y="0"/>
                  </a:moveTo>
                  <a:cubicBezTo>
                    <a:pt x="7531" y="0"/>
                    <a:pt x="4762" y="2420"/>
                    <a:pt x="2629" y="4967"/>
                  </a:cubicBezTo>
                  <a:cubicBezTo>
                    <a:pt x="2024" y="5699"/>
                    <a:pt x="1515" y="6367"/>
                    <a:pt x="1069" y="7036"/>
                  </a:cubicBezTo>
                  <a:cubicBezTo>
                    <a:pt x="687" y="7736"/>
                    <a:pt x="369" y="8373"/>
                    <a:pt x="241" y="8914"/>
                  </a:cubicBezTo>
                  <a:cubicBezTo>
                    <a:pt x="0" y="10147"/>
                    <a:pt x="842" y="11629"/>
                    <a:pt x="2350" y="11629"/>
                  </a:cubicBezTo>
                  <a:cubicBezTo>
                    <a:pt x="2633" y="11629"/>
                    <a:pt x="2939" y="11577"/>
                    <a:pt x="3266" y="11461"/>
                  </a:cubicBezTo>
                  <a:cubicBezTo>
                    <a:pt x="3711" y="11302"/>
                    <a:pt x="4985" y="11079"/>
                    <a:pt x="4985" y="11079"/>
                  </a:cubicBezTo>
                  <a:cubicBezTo>
                    <a:pt x="5080" y="10952"/>
                    <a:pt x="5208" y="10888"/>
                    <a:pt x="5335" y="10761"/>
                  </a:cubicBezTo>
                  <a:cubicBezTo>
                    <a:pt x="7996" y="8275"/>
                    <a:pt x="9905" y="4339"/>
                    <a:pt x="10223" y="3640"/>
                  </a:cubicBezTo>
                  <a:lnTo>
                    <a:pt x="10223" y="3640"/>
                  </a:lnTo>
                  <a:cubicBezTo>
                    <a:pt x="10198" y="3687"/>
                    <a:pt x="10164" y="3744"/>
                    <a:pt x="10110" y="3852"/>
                  </a:cubicBezTo>
                  <a:lnTo>
                    <a:pt x="9824" y="3852"/>
                  </a:lnTo>
                  <a:cubicBezTo>
                    <a:pt x="9537" y="3852"/>
                    <a:pt x="9187" y="3630"/>
                    <a:pt x="8869" y="3216"/>
                  </a:cubicBezTo>
                  <a:cubicBezTo>
                    <a:pt x="8837" y="3184"/>
                    <a:pt x="8805" y="3120"/>
                    <a:pt x="8741" y="3057"/>
                  </a:cubicBezTo>
                  <a:cubicBezTo>
                    <a:pt x="8709" y="2993"/>
                    <a:pt x="8678" y="2961"/>
                    <a:pt x="8646" y="2897"/>
                  </a:cubicBezTo>
                  <a:lnTo>
                    <a:pt x="8614" y="2866"/>
                  </a:lnTo>
                  <a:cubicBezTo>
                    <a:pt x="8550" y="2834"/>
                    <a:pt x="8550" y="2802"/>
                    <a:pt x="8518" y="2738"/>
                  </a:cubicBezTo>
                  <a:cubicBezTo>
                    <a:pt x="8391" y="2643"/>
                    <a:pt x="8327" y="2483"/>
                    <a:pt x="8232" y="2356"/>
                  </a:cubicBezTo>
                  <a:cubicBezTo>
                    <a:pt x="8200" y="2229"/>
                    <a:pt x="8105" y="2165"/>
                    <a:pt x="8073" y="2070"/>
                  </a:cubicBezTo>
                  <a:cubicBezTo>
                    <a:pt x="7818" y="1592"/>
                    <a:pt x="7595" y="1146"/>
                    <a:pt x="7532" y="796"/>
                  </a:cubicBezTo>
                  <a:cubicBezTo>
                    <a:pt x="7468" y="637"/>
                    <a:pt x="7436" y="510"/>
                    <a:pt x="7436" y="414"/>
                  </a:cubicBezTo>
                  <a:cubicBezTo>
                    <a:pt x="7436" y="255"/>
                    <a:pt x="7468" y="128"/>
                    <a:pt x="7532"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0" name="Google Shape;2750;p50"/>
            <p:cNvSpPr/>
            <p:nvPr/>
          </p:nvSpPr>
          <p:spPr>
            <a:xfrm>
              <a:off x="4912244" y="4121612"/>
              <a:ext cx="207527" cy="114485"/>
            </a:xfrm>
            <a:custGeom>
              <a:rect b="b" l="l" r="r" t="t"/>
              <a:pathLst>
                <a:path extrusionOk="0" h="7763" w="14072">
                  <a:moveTo>
                    <a:pt x="3566" y="1"/>
                  </a:moveTo>
                  <a:cubicBezTo>
                    <a:pt x="3279" y="1"/>
                    <a:pt x="0" y="1688"/>
                    <a:pt x="3757" y="5604"/>
                  </a:cubicBezTo>
                  <a:cubicBezTo>
                    <a:pt x="5365" y="7280"/>
                    <a:pt x="7468" y="7762"/>
                    <a:pt x="9355" y="7762"/>
                  </a:cubicBezTo>
                  <a:cubicBezTo>
                    <a:pt x="11911" y="7762"/>
                    <a:pt x="14071" y="6877"/>
                    <a:pt x="14071" y="6877"/>
                  </a:cubicBezTo>
                  <a:cubicBezTo>
                    <a:pt x="14071" y="6877"/>
                    <a:pt x="11620" y="1497"/>
                    <a:pt x="11333" y="1274"/>
                  </a:cubicBezTo>
                  <a:cubicBezTo>
                    <a:pt x="11015" y="1083"/>
                    <a:pt x="3852" y="1"/>
                    <a:pt x="3566"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1" name="Google Shape;2751;p50"/>
            <p:cNvSpPr/>
            <p:nvPr/>
          </p:nvSpPr>
          <p:spPr>
            <a:xfrm>
              <a:off x="4662457" y="3883105"/>
              <a:ext cx="388759" cy="128657"/>
            </a:xfrm>
            <a:custGeom>
              <a:rect b="b" l="l" r="r" t="t"/>
              <a:pathLst>
                <a:path extrusionOk="0" h="8724" w="26361">
                  <a:moveTo>
                    <a:pt x="5890" y="1"/>
                  </a:moveTo>
                  <a:lnTo>
                    <a:pt x="1" y="6654"/>
                  </a:lnTo>
                  <a:lnTo>
                    <a:pt x="23049" y="8723"/>
                  </a:lnTo>
                  <a:lnTo>
                    <a:pt x="26360" y="3662"/>
                  </a:lnTo>
                  <a:lnTo>
                    <a:pt x="589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2" name="Google Shape;2752;p50"/>
            <p:cNvSpPr/>
            <p:nvPr/>
          </p:nvSpPr>
          <p:spPr>
            <a:xfrm>
              <a:off x="4661528" y="3882633"/>
              <a:ext cx="389688" cy="129601"/>
            </a:xfrm>
            <a:custGeom>
              <a:rect b="b" l="l" r="r" t="t"/>
              <a:pathLst>
                <a:path extrusionOk="0" h="8788" w="26424">
                  <a:moveTo>
                    <a:pt x="26383" y="3724"/>
                  </a:moveTo>
                  <a:lnTo>
                    <a:pt x="26017" y="4290"/>
                  </a:lnTo>
                  <a:lnTo>
                    <a:pt x="26017" y="4290"/>
                  </a:lnTo>
                  <a:lnTo>
                    <a:pt x="26391" y="3725"/>
                  </a:lnTo>
                  <a:lnTo>
                    <a:pt x="26391" y="3725"/>
                  </a:lnTo>
                  <a:lnTo>
                    <a:pt x="26383" y="3724"/>
                  </a:lnTo>
                  <a:close/>
                  <a:moveTo>
                    <a:pt x="5921" y="1"/>
                  </a:moveTo>
                  <a:lnTo>
                    <a:pt x="0" y="6718"/>
                  </a:lnTo>
                  <a:lnTo>
                    <a:pt x="23112" y="8787"/>
                  </a:lnTo>
                  <a:lnTo>
                    <a:pt x="26017" y="4290"/>
                  </a:lnTo>
                  <a:lnTo>
                    <a:pt x="26017" y="4290"/>
                  </a:lnTo>
                  <a:lnTo>
                    <a:pt x="23080" y="8724"/>
                  </a:lnTo>
                  <a:lnTo>
                    <a:pt x="159" y="6654"/>
                  </a:lnTo>
                  <a:lnTo>
                    <a:pt x="6017" y="64"/>
                  </a:lnTo>
                  <a:lnTo>
                    <a:pt x="26383" y="3724"/>
                  </a:lnTo>
                  <a:lnTo>
                    <a:pt x="26383" y="3724"/>
                  </a:lnTo>
                  <a:lnTo>
                    <a:pt x="26423" y="3662"/>
                  </a:lnTo>
                  <a:lnTo>
                    <a:pt x="5921"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3" name="Google Shape;2753;p50"/>
            <p:cNvSpPr/>
            <p:nvPr/>
          </p:nvSpPr>
          <p:spPr>
            <a:xfrm>
              <a:off x="4868103" y="3864331"/>
              <a:ext cx="192971" cy="472775"/>
            </a:xfrm>
            <a:custGeom>
              <a:rect b="b" l="l" r="r" t="t"/>
              <a:pathLst>
                <a:path extrusionOk="0" h="32058" w="13085">
                  <a:moveTo>
                    <a:pt x="13085" y="30976"/>
                  </a:moveTo>
                  <a:cubicBezTo>
                    <a:pt x="13085" y="31230"/>
                    <a:pt x="12894" y="31517"/>
                    <a:pt x="12671" y="31676"/>
                  </a:cubicBezTo>
                  <a:cubicBezTo>
                    <a:pt x="12480" y="31771"/>
                    <a:pt x="12289" y="31835"/>
                    <a:pt x="12130" y="31867"/>
                  </a:cubicBezTo>
                  <a:cubicBezTo>
                    <a:pt x="11461" y="32058"/>
                    <a:pt x="10729" y="31962"/>
                    <a:pt x="10156" y="31549"/>
                  </a:cubicBezTo>
                  <a:lnTo>
                    <a:pt x="6686" y="29129"/>
                  </a:lnTo>
                  <a:cubicBezTo>
                    <a:pt x="6240" y="28811"/>
                    <a:pt x="5954" y="28301"/>
                    <a:pt x="6017" y="27728"/>
                  </a:cubicBezTo>
                  <a:cubicBezTo>
                    <a:pt x="6081" y="26933"/>
                    <a:pt x="6686" y="26582"/>
                    <a:pt x="6686" y="25564"/>
                  </a:cubicBezTo>
                  <a:cubicBezTo>
                    <a:pt x="3311" y="14963"/>
                    <a:pt x="1560" y="18337"/>
                    <a:pt x="223" y="8468"/>
                  </a:cubicBezTo>
                  <a:cubicBezTo>
                    <a:pt x="1" y="3152"/>
                    <a:pt x="4107" y="0"/>
                    <a:pt x="4107" y="0"/>
                  </a:cubicBezTo>
                  <a:lnTo>
                    <a:pt x="7132" y="3948"/>
                  </a:lnTo>
                  <a:cubicBezTo>
                    <a:pt x="7132" y="3948"/>
                    <a:pt x="6972" y="18242"/>
                    <a:pt x="9105" y="25277"/>
                  </a:cubicBezTo>
                  <a:cubicBezTo>
                    <a:pt x="9933" y="27824"/>
                    <a:pt x="9392" y="27665"/>
                    <a:pt x="12098" y="29861"/>
                  </a:cubicBezTo>
                  <a:lnTo>
                    <a:pt x="12098" y="29861"/>
                  </a:lnTo>
                  <a:cubicBezTo>
                    <a:pt x="12321" y="30052"/>
                    <a:pt x="12607" y="30243"/>
                    <a:pt x="12894" y="30498"/>
                  </a:cubicBezTo>
                  <a:cubicBezTo>
                    <a:pt x="13053" y="30594"/>
                    <a:pt x="13085" y="30753"/>
                    <a:pt x="13085" y="3097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4" name="Google Shape;2754;p50"/>
            <p:cNvSpPr/>
            <p:nvPr/>
          </p:nvSpPr>
          <p:spPr>
            <a:xfrm>
              <a:off x="4980321" y="3941331"/>
              <a:ext cx="185922" cy="402828"/>
            </a:xfrm>
            <a:custGeom>
              <a:rect b="b" l="l" r="r" t="t"/>
              <a:pathLst>
                <a:path extrusionOk="0" h="27315" w="12607">
                  <a:moveTo>
                    <a:pt x="12416" y="26168"/>
                  </a:moveTo>
                  <a:cubicBezTo>
                    <a:pt x="12097" y="25850"/>
                    <a:pt x="11811" y="25627"/>
                    <a:pt x="11588" y="25341"/>
                  </a:cubicBezTo>
                  <a:lnTo>
                    <a:pt x="11588" y="25341"/>
                  </a:lnTo>
                  <a:cubicBezTo>
                    <a:pt x="9582" y="23271"/>
                    <a:pt x="9678" y="22476"/>
                    <a:pt x="8436" y="20470"/>
                  </a:cubicBezTo>
                  <a:lnTo>
                    <a:pt x="8436" y="20470"/>
                  </a:lnTo>
                  <a:lnTo>
                    <a:pt x="6017" y="4775"/>
                  </a:lnTo>
                  <a:lnTo>
                    <a:pt x="3916" y="0"/>
                  </a:lnTo>
                  <a:lnTo>
                    <a:pt x="0" y="5730"/>
                  </a:lnTo>
                  <a:lnTo>
                    <a:pt x="6399" y="20916"/>
                  </a:lnTo>
                  <a:lnTo>
                    <a:pt x="6399" y="20916"/>
                  </a:lnTo>
                  <a:cubicBezTo>
                    <a:pt x="6367" y="21234"/>
                    <a:pt x="6240" y="21552"/>
                    <a:pt x="6176" y="21807"/>
                  </a:cubicBezTo>
                  <a:cubicBezTo>
                    <a:pt x="5921" y="22412"/>
                    <a:pt x="5603" y="22826"/>
                    <a:pt x="5858" y="23303"/>
                  </a:cubicBezTo>
                  <a:cubicBezTo>
                    <a:pt x="5921" y="23431"/>
                    <a:pt x="6049" y="23558"/>
                    <a:pt x="6176" y="23653"/>
                  </a:cubicBezTo>
                  <a:lnTo>
                    <a:pt x="10537" y="26837"/>
                  </a:lnTo>
                  <a:lnTo>
                    <a:pt x="10728" y="26996"/>
                  </a:lnTo>
                  <a:cubicBezTo>
                    <a:pt x="11142" y="27283"/>
                    <a:pt x="11620" y="27314"/>
                    <a:pt x="12066" y="27219"/>
                  </a:cubicBezTo>
                  <a:cubicBezTo>
                    <a:pt x="12129" y="27155"/>
                    <a:pt x="12225" y="27123"/>
                    <a:pt x="12320" y="27092"/>
                  </a:cubicBezTo>
                  <a:cubicBezTo>
                    <a:pt x="12479" y="26996"/>
                    <a:pt x="12607" y="26773"/>
                    <a:pt x="12607" y="26582"/>
                  </a:cubicBezTo>
                  <a:cubicBezTo>
                    <a:pt x="12575" y="26423"/>
                    <a:pt x="12543" y="26264"/>
                    <a:pt x="12416" y="26168"/>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5" name="Google Shape;2755;p50"/>
            <p:cNvSpPr/>
            <p:nvPr/>
          </p:nvSpPr>
          <p:spPr>
            <a:xfrm>
              <a:off x="4616915" y="3536141"/>
              <a:ext cx="95328" cy="117656"/>
            </a:xfrm>
            <a:custGeom>
              <a:rect b="b" l="l" r="r" t="t"/>
              <a:pathLst>
                <a:path extrusionOk="0" h="7978" w="6464">
                  <a:moveTo>
                    <a:pt x="1115" y="1"/>
                  </a:moveTo>
                  <a:lnTo>
                    <a:pt x="956" y="1688"/>
                  </a:lnTo>
                  <a:cubicBezTo>
                    <a:pt x="1083" y="1752"/>
                    <a:pt x="1179" y="1911"/>
                    <a:pt x="1306" y="2070"/>
                  </a:cubicBezTo>
                  <a:cubicBezTo>
                    <a:pt x="1720" y="6017"/>
                    <a:pt x="224" y="6145"/>
                    <a:pt x="33" y="6145"/>
                  </a:cubicBezTo>
                  <a:lnTo>
                    <a:pt x="1" y="6145"/>
                  </a:lnTo>
                  <a:cubicBezTo>
                    <a:pt x="329" y="6519"/>
                    <a:pt x="1620" y="7978"/>
                    <a:pt x="3786" y="7978"/>
                  </a:cubicBezTo>
                  <a:cubicBezTo>
                    <a:pt x="4566" y="7978"/>
                    <a:pt x="5460" y="7788"/>
                    <a:pt x="6463" y="7291"/>
                  </a:cubicBezTo>
                  <a:cubicBezTo>
                    <a:pt x="5277" y="6823"/>
                    <a:pt x="4611" y="6048"/>
                    <a:pt x="4616" y="6048"/>
                  </a:cubicBezTo>
                  <a:cubicBezTo>
                    <a:pt x="4616" y="6048"/>
                    <a:pt x="4616" y="6049"/>
                    <a:pt x="4617" y="6049"/>
                  </a:cubicBezTo>
                  <a:lnTo>
                    <a:pt x="4617" y="5731"/>
                  </a:lnTo>
                  <a:lnTo>
                    <a:pt x="4585" y="4139"/>
                  </a:lnTo>
                  <a:lnTo>
                    <a:pt x="4458"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6" name="Google Shape;2756;p50"/>
            <p:cNvSpPr/>
            <p:nvPr/>
          </p:nvSpPr>
          <p:spPr>
            <a:xfrm>
              <a:off x="4865286" y="3688150"/>
              <a:ext cx="45083" cy="60892"/>
            </a:xfrm>
            <a:custGeom>
              <a:rect b="b" l="l" r="r" t="t"/>
              <a:pathLst>
                <a:path extrusionOk="0" h="4129" w="3057">
                  <a:moveTo>
                    <a:pt x="601" y="0"/>
                  </a:moveTo>
                  <a:cubicBezTo>
                    <a:pt x="502" y="0"/>
                    <a:pt x="414" y="24"/>
                    <a:pt x="319" y="72"/>
                  </a:cubicBezTo>
                  <a:cubicBezTo>
                    <a:pt x="192" y="136"/>
                    <a:pt x="128" y="199"/>
                    <a:pt x="64" y="327"/>
                  </a:cubicBezTo>
                  <a:cubicBezTo>
                    <a:pt x="1" y="454"/>
                    <a:pt x="1" y="581"/>
                    <a:pt x="1" y="709"/>
                  </a:cubicBezTo>
                  <a:cubicBezTo>
                    <a:pt x="32" y="836"/>
                    <a:pt x="32" y="995"/>
                    <a:pt x="64" y="1122"/>
                  </a:cubicBezTo>
                  <a:cubicBezTo>
                    <a:pt x="160" y="1473"/>
                    <a:pt x="351" y="1918"/>
                    <a:pt x="637" y="2396"/>
                  </a:cubicBezTo>
                  <a:cubicBezTo>
                    <a:pt x="828" y="2746"/>
                    <a:pt x="1019" y="3064"/>
                    <a:pt x="1274" y="3351"/>
                  </a:cubicBezTo>
                  <a:cubicBezTo>
                    <a:pt x="1306" y="3415"/>
                    <a:pt x="1338" y="3478"/>
                    <a:pt x="1369" y="3510"/>
                  </a:cubicBezTo>
                  <a:cubicBezTo>
                    <a:pt x="1710" y="3875"/>
                    <a:pt x="2050" y="4128"/>
                    <a:pt x="2334" y="4128"/>
                  </a:cubicBezTo>
                  <a:cubicBezTo>
                    <a:pt x="2422" y="4128"/>
                    <a:pt x="2504" y="4104"/>
                    <a:pt x="2579" y="4051"/>
                  </a:cubicBezTo>
                  <a:cubicBezTo>
                    <a:pt x="2611" y="4019"/>
                    <a:pt x="2707" y="3988"/>
                    <a:pt x="2738" y="3892"/>
                  </a:cubicBezTo>
                  <a:cubicBezTo>
                    <a:pt x="3057" y="3510"/>
                    <a:pt x="2961" y="2428"/>
                    <a:pt x="2006" y="1727"/>
                  </a:cubicBezTo>
                  <a:cubicBezTo>
                    <a:pt x="1751" y="1568"/>
                    <a:pt x="1624" y="1282"/>
                    <a:pt x="1497" y="1027"/>
                  </a:cubicBezTo>
                  <a:cubicBezTo>
                    <a:pt x="1306" y="645"/>
                    <a:pt x="1242" y="199"/>
                    <a:pt x="956" y="72"/>
                  </a:cubicBezTo>
                  <a:cubicBezTo>
                    <a:pt x="812" y="24"/>
                    <a:pt x="701" y="0"/>
                    <a:pt x="601" y="0"/>
                  </a:cubicBezTo>
                  <a:close/>
                </a:path>
              </a:pathLst>
            </a:custGeom>
            <a:solidFill>
              <a:srgbClr val="D1896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7" name="Google Shape;2757;p50"/>
            <p:cNvSpPr/>
            <p:nvPr/>
          </p:nvSpPr>
          <p:spPr>
            <a:xfrm>
              <a:off x="4947448" y="3887338"/>
              <a:ext cx="172325" cy="340254"/>
            </a:xfrm>
            <a:custGeom>
              <a:rect b="b" l="l" r="r" t="t"/>
              <a:pathLst>
                <a:path extrusionOk="0" h="23072" w="11685">
                  <a:moveTo>
                    <a:pt x="1" y="0"/>
                  </a:moveTo>
                  <a:lnTo>
                    <a:pt x="3375" y="20120"/>
                  </a:lnTo>
                  <a:lnTo>
                    <a:pt x="3375" y="20120"/>
                  </a:lnTo>
                  <a:cubicBezTo>
                    <a:pt x="3614" y="20104"/>
                    <a:pt x="3829" y="20096"/>
                    <a:pt x="4036" y="20096"/>
                  </a:cubicBezTo>
                  <a:cubicBezTo>
                    <a:pt x="4243" y="20096"/>
                    <a:pt x="4442" y="20104"/>
                    <a:pt x="4649" y="20120"/>
                  </a:cubicBezTo>
                  <a:cubicBezTo>
                    <a:pt x="6304" y="20374"/>
                    <a:pt x="7100" y="21361"/>
                    <a:pt x="7991" y="22125"/>
                  </a:cubicBezTo>
                  <a:cubicBezTo>
                    <a:pt x="8594" y="22664"/>
                    <a:pt x="9212" y="23071"/>
                    <a:pt x="10130" y="23071"/>
                  </a:cubicBezTo>
                  <a:cubicBezTo>
                    <a:pt x="10569" y="23071"/>
                    <a:pt x="11077" y="22978"/>
                    <a:pt x="11684" y="22762"/>
                  </a:cubicBezTo>
                  <a:cubicBezTo>
                    <a:pt x="11175" y="17637"/>
                    <a:pt x="9774" y="6654"/>
                    <a:pt x="5954" y="1560"/>
                  </a:cubicBezTo>
                  <a:cubicBezTo>
                    <a:pt x="4139" y="955"/>
                    <a:pt x="2547" y="541"/>
                    <a:pt x="1433" y="318"/>
                  </a:cubicBezTo>
                  <a:cubicBezTo>
                    <a:pt x="542" y="64"/>
                    <a:pt x="1" y="0"/>
                    <a:pt x="1"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8" name="Google Shape;2758;p50"/>
            <p:cNvSpPr/>
            <p:nvPr/>
          </p:nvSpPr>
          <p:spPr>
            <a:xfrm>
              <a:off x="4567627" y="3625353"/>
              <a:ext cx="451185" cy="609558"/>
            </a:xfrm>
            <a:custGeom>
              <a:rect b="b" l="l" r="r" t="t"/>
              <a:pathLst>
                <a:path extrusionOk="0" h="41333" w="30594">
                  <a:moveTo>
                    <a:pt x="3375" y="0"/>
                  </a:moveTo>
                  <a:cubicBezTo>
                    <a:pt x="3375" y="0"/>
                    <a:pt x="2483" y="319"/>
                    <a:pt x="796" y="637"/>
                  </a:cubicBezTo>
                  <a:cubicBezTo>
                    <a:pt x="796" y="637"/>
                    <a:pt x="0" y="11843"/>
                    <a:pt x="2611" y="21425"/>
                  </a:cubicBezTo>
                  <a:cubicBezTo>
                    <a:pt x="3152" y="23335"/>
                    <a:pt x="4425" y="24895"/>
                    <a:pt x="6113" y="25755"/>
                  </a:cubicBezTo>
                  <a:lnTo>
                    <a:pt x="6367" y="25882"/>
                  </a:lnTo>
                  <a:cubicBezTo>
                    <a:pt x="6526" y="25946"/>
                    <a:pt x="6717" y="26041"/>
                    <a:pt x="6908" y="26105"/>
                  </a:cubicBezTo>
                  <a:cubicBezTo>
                    <a:pt x="7322" y="26264"/>
                    <a:pt x="7704" y="26360"/>
                    <a:pt x="8118" y="26423"/>
                  </a:cubicBezTo>
                  <a:cubicBezTo>
                    <a:pt x="13403" y="27315"/>
                    <a:pt x="16682" y="26837"/>
                    <a:pt x="18305" y="28970"/>
                  </a:cubicBezTo>
                  <a:cubicBezTo>
                    <a:pt x="20566" y="31962"/>
                    <a:pt x="18464" y="33682"/>
                    <a:pt x="22444" y="41322"/>
                  </a:cubicBezTo>
                  <a:cubicBezTo>
                    <a:pt x="22573" y="41329"/>
                    <a:pt x="22695" y="41333"/>
                    <a:pt x="22813" y="41333"/>
                  </a:cubicBezTo>
                  <a:cubicBezTo>
                    <a:pt x="23712" y="41333"/>
                    <a:pt x="24296" y="41126"/>
                    <a:pt x="24831" y="40844"/>
                  </a:cubicBezTo>
                  <a:cubicBezTo>
                    <a:pt x="24959" y="40813"/>
                    <a:pt x="25022" y="40717"/>
                    <a:pt x="25118" y="40685"/>
                  </a:cubicBezTo>
                  <a:cubicBezTo>
                    <a:pt x="25182" y="40590"/>
                    <a:pt x="25309" y="40526"/>
                    <a:pt x="25436" y="40431"/>
                  </a:cubicBezTo>
                  <a:cubicBezTo>
                    <a:pt x="26423" y="39667"/>
                    <a:pt x="27283" y="38775"/>
                    <a:pt x="29670" y="38775"/>
                  </a:cubicBezTo>
                  <a:cubicBezTo>
                    <a:pt x="29957" y="38775"/>
                    <a:pt x="30275" y="38775"/>
                    <a:pt x="30594" y="38807"/>
                  </a:cubicBezTo>
                  <a:cubicBezTo>
                    <a:pt x="29670" y="35337"/>
                    <a:pt x="28683" y="27760"/>
                    <a:pt x="28429" y="23399"/>
                  </a:cubicBezTo>
                  <a:cubicBezTo>
                    <a:pt x="28429" y="22858"/>
                    <a:pt x="28365" y="22285"/>
                    <a:pt x="28333" y="21807"/>
                  </a:cubicBezTo>
                  <a:cubicBezTo>
                    <a:pt x="28270" y="20502"/>
                    <a:pt x="27888" y="19197"/>
                    <a:pt x="27219" y="18082"/>
                  </a:cubicBezTo>
                  <a:cubicBezTo>
                    <a:pt x="27028" y="17764"/>
                    <a:pt x="26837" y="17478"/>
                    <a:pt x="26614" y="17191"/>
                  </a:cubicBezTo>
                  <a:cubicBezTo>
                    <a:pt x="26137" y="16554"/>
                    <a:pt x="25595" y="16045"/>
                    <a:pt x="24831" y="15854"/>
                  </a:cubicBezTo>
                  <a:cubicBezTo>
                    <a:pt x="22948" y="15456"/>
                    <a:pt x="20512" y="15368"/>
                    <a:pt x="18389" y="15368"/>
                  </a:cubicBezTo>
                  <a:cubicBezTo>
                    <a:pt x="17964" y="15368"/>
                    <a:pt x="17552" y="15371"/>
                    <a:pt x="17159" y="15377"/>
                  </a:cubicBezTo>
                  <a:cubicBezTo>
                    <a:pt x="17115" y="15378"/>
                    <a:pt x="17071" y="15379"/>
                    <a:pt x="17028" y="15379"/>
                  </a:cubicBezTo>
                  <a:cubicBezTo>
                    <a:pt x="15209" y="15379"/>
                    <a:pt x="13713" y="14093"/>
                    <a:pt x="13371" y="12352"/>
                  </a:cubicBezTo>
                  <a:cubicBezTo>
                    <a:pt x="13371" y="12193"/>
                    <a:pt x="13339" y="12066"/>
                    <a:pt x="13339" y="11907"/>
                  </a:cubicBezTo>
                  <a:cubicBezTo>
                    <a:pt x="13307" y="11620"/>
                    <a:pt x="13307" y="11365"/>
                    <a:pt x="13244" y="11079"/>
                  </a:cubicBezTo>
                  <a:cubicBezTo>
                    <a:pt x="13180" y="10506"/>
                    <a:pt x="13148" y="9965"/>
                    <a:pt x="13053" y="9392"/>
                  </a:cubicBezTo>
                  <a:cubicBezTo>
                    <a:pt x="12607" y="6017"/>
                    <a:pt x="11715" y="2292"/>
                    <a:pt x="9837" y="1210"/>
                  </a:cubicBezTo>
                  <a:cubicBezTo>
                    <a:pt x="6686" y="1178"/>
                    <a:pt x="3375" y="0"/>
                    <a:pt x="3375"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9" name="Google Shape;2759;p50"/>
            <p:cNvSpPr/>
            <p:nvPr/>
          </p:nvSpPr>
          <p:spPr>
            <a:xfrm>
              <a:off x="4595324" y="3642991"/>
              <a:ext cx="143670" cy="368334"/>
            </a:xfrm>
            <a:custGeom>
              <a:rect b="b" l="l" r="r" t="t"/>
              <a:pathLst>
                <a:path extrusionOk="0" h="24976" w="9742">
                  <a:moveTo>
                    <a:pt x="8119" y="0"/>
                  </a:moveTo>
                  <a:cubicBezTo>
                    <a:pt x="8021" y="0"/>
                    <a:pt x="7959" y="14"/>
                    <a:pt x="7959" y="14"/>
                  </a:cubicBezTo>
                  <a:cubicBezTo>
                    <a:pt x="7959" y="14"/>
                    <a:pt x="9615" y="13257"/>
                    <a:pt x="255" y="18319"/>
                  </a:cubicBezTo>
                  <a:cubicBezTo>
                    <a:pt x="0" y="20134"/>
                    <a:pt x="1147" y="21980"/>
                    <a:pt x="1147" y="21980"/>
                  </a:cubicBezTo>
                  <a:cubicBezTo>
                    <a:pt x="1147" y="21980"/>
                    <a:pt x="1051" y="23476"/>
                    <a:pt x="2102" y="24400"/>
                  </a:cubicBezTo>
                  <a:cubicBezTo>
                    <a:pt x="2420" y="24654"/>
                    <a:pt x="2770" y="24845"/>
                    <a:pt x="3279" y="24973"/>
                  </a:cubicBezTo>
                  <a:cubicBezTo>
                    <a:pt x="3303" y="24975"/>
                    <a:pt x="3326" y="24976"/>
                    <a:pt x="3350" y="24976"/>
                  </a:cubicBezTo>
                  <a:cubicBezTo>
                    <a:pt x="5545" y="24976"/>
                    <a:pt x="8731" y="16231"/>
                    <a:pt x="9487" y="8546"/>
                  </a:cubicBezTo>
                  <a:cubicBezTo>
                    <a:pt x="9742" y="5967"/>
                    <a:pt x="9742" y="3484"/>
                    <a:pt x="9424" y="1447"/>
                  </a:cubicBezTo>
                  <a:cubicBezTo>
                    <a:pt x="9179" y="151"/>
                    <a:pt x="8446" y="0"/>
                    <a:pt x="81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0" name="Google Shape;2760;p50"/>
            <p:cNvSpPr/>
            <p:nvPr/>
          </p:nvSpPr>
          <p:spPr>
            <a:xfrm>
              <a:off x="5035243" y="3910345"/>
              <a:ext cx="92983" cy="334414"/>
            </a:xfrm>
            <a:custGeom>
              <a:rect b="b" l="l" r="r" t="t"/>
              <a:pathLst>
                <a:path extrusionOk="0" h="22676" w="6305">
                  <a:moveTo>
                    <a:pt x="1" y="0"/>
                  </a:moveTo>
                  <a:cubicBezTo>
                    <a:pt x="1" y="0"/>
                    <a:pt x="3184" y="16904"/>
                    <a:pt x="1911" y="21234"/>
                  </a:cubicBezTo>
                  <a:cubicBezTo>
                    <a:pt x="2699" y="22333"/>
                    <a:pt x="3540" y="22675"/>
                    <a:pt x="4374" y="22675"/>
                  </a:cubicBezTo>
                  <a:cubicBezTo>
                    <a:pt x="4821" y="22675"/>
                    <a:pt x="5266" y="22577"/>
                    <a:pt x="5699" y="22444"/>
                  </a:cubicBezTo>
                  <a:cubicBezTo>
                    <a:pt x="6304" y="20279"/>
                    <a:pt x="3471" y="3916"/>
                    <a:pt x="1"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1" name="Google Shape;2761;p50"/>
            <p:cNvSpPr/>
            <p:nvPr/>
          </p:nvSpPr>
          <p:spPr>
            <a:xfrm>
              <a:off x="4898145" y="3651177"/>
              <a:ext cx="8008" cy="14099"/>
            </a:xfrm>
            <a:custGeom>
              <a:rect b="b" l="l" r="r" t="t"/>
              <a:pathLst>
                <a:path extrusionOk="0" h="956" w="543">
                  <a:moveTo>
                    <a:pt x="96" y="955"/>
                  </a:moveTo>
                  <a:lnTo>
                    <a:pt x="96" y="955"/>
                  </a:lnTo>
                  <a:cubicBezTo>
                    <a:pt x="33" y="955"/>
                    <a:pt x="1" y="892"/>
                    <a:pt x="1" y="796"/>
                  </a:cubicBezTo>
                  <a:lnTo>
                    <a:pt x="65" y="159"/>
                  </a:lnTo>
                  <a:cubicBezTo>
                    <a:pt x="65" y="96"/>
                    <a:pt x="192" y="0"/>
                    <a:pt x="288" y="64"/>
                  </a:cubicBezTo>
                  <a:lnTo>
                    <a:pt x="383" y="96"/>
                  </a:lnTo>
                  <a:cubicBezTo>
                    <a:pt x="479" y="128"/>
                    <a:pt x="542" y="223"/>
                    <a:pt x="510" y="287"/>
                  </a:cubicBezTo>
                  <a:lnTo>
                    <a:pt x="256" y="923"/>
                  </a:lnTo>
                  <a:cubicBezTo>
                    <a:pt x="256" y="923"/>
                    <a:pt x="192" y="955"/>
                    <a:pt x="96" y="95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2" name="Google Shape;2762;p50"/>
            <p:cNvSpPr/>
            <p:nvPr/>
          </p:nvSpPr>
          <p:spPr>
            <a:xfrm>
              <a:off x="4902850" y="3651177"/>
              <a:ext cx="11754" cy="17387"/>
            </a:xfrm>
            <a:custGeom>
              <a:rect b="b" l="l" r="r" t="t"/>
              <a:pathLst>
                <a:path extrusionOk="0" h="1179" w="797">
                  <a:moveTo>
                    <a:pt x="128" y="1114"/>
                  </a:moveTo>
                  <a:lnTo>
                    <a:pt x="128" y="1114"/>
                  </a:lnTo>
                  <a:cubicBezTo>
                    <a:pt x="32" y="1083"/>
                    <a:pt x="0" y="1019"/>
                    <a:pt x="32" y="892"/>
                  </a:cubicBezTo>
                  <a:lnTo>
                    <a:pt x="255" y="159"/>
                  </a:lnTo>
                  <a:cubicBezTo>
                    <a:pt x="319" y="64"/>
                    <a:pt x="414" y="0"/>
                    <a:pt x="510" y="64"/>
                  </a:cubicBezTo>
                  <a:lnTo>
                    <a:pt x="669" y="128"/>
                  </a:lnTo>
                  <a:cubicBezTo>
                    <a:pt x="764" y="159"/>
                    <a:pt x="796" y="287"/>
                    <a:pt x="764" y="382"/>
                  </a:cubicBezTo>
                  <a:lnTo>
                    <a:pt x="351" y="1019"/>
                  </a:lnTo>
                  <a:cubicBezTo>
                    <a:pt x="255" y="1178"/>
                    <a:pt x="191" y="1178"/>
                    <a:pt x="128" y="11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3" name="Google Shape;2763;p50"/>
            <p:cNvSpPr/>
            <p:nvPr/>
          </p:nvSpPr>
          <p:spPr>
            <a:xfrm>
              <a:off x="4908483" y="3657282"/>
              <a:ext cx="11754" cy="14099"/>
            </a:xfrm>
            <a:custGeom>
              <a:rect b="b" l="l" r="r" t="t"/>
              <a:pathLst>
                <a:path extrusionOk="0" h="956" w="797">
                  <a:moveTo>
                    <a:pt x="96" y="923"/>
                  </a:moveTo>
                  <a:lnTo>
                    <a:pt x="96" y="923"/>
                  </a:lnTo>
                  <a:cubicBezTo>
                    <a:pt x="0" y="860"/>
                    <a:pt x="0" y="796"/>
                    <a:pt x="32" y="700"/>
                  </a:cubicBezTo>
                  <a:lnTo>
                    <a:pt x="351" y="127"/>
                  </a:lnTo>
                  <a:cubicBezTo>
                    <a:pt x="414" y="32"/>
                    <a:pt x="510" y="0"/>
                    <a:pt x="605" y="32"/>
                  </a:cubicBezTo>
                  <a:lnTo>
                    <a:pt x="733" y="127"/>
                  </a:lnTo>
                  <a:cubicBezTo>
                    <a:pt x="796" y="159"/>
                    <a:pt x="796" y="287"/>
                    <a:pt x="764" y="350"/>
                  </a:cubicBezTo>
                  <a:lnTo>
                    <a:pt x="351" y="860"/>
                  </a:lnTo>
                  <a:cubicBezTo>
                    <a:pt x="191" y="955"/>
                    <a:pt x="128" y="955"/>
                    <a:pt x="96" y="92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4" name="Google Shape;2764;p50"/>
            <p:cNvSpPr/>
            <p:nvPr/>
          </p:nvSpPr>
          <p:spPr>
            <a:xfrm>
              <a:off x="4913173" y="3664317"/>
              <a:ext cx="9409" cy="10810"/>
            </a:xfrm>
            <a:custGeom>
              <a:rect b="b" l="l" r="r" t="t"/>
              <a:pathLst>
                <a:path extrusionOk="0" h="733" w="638">
                  <a:moveTo>
                    <a:pt x="96" y="701"/>
                  </a:moveTo>
                  <a:lnTo>
                    <a:pt x="96" y="701"/>
                  </a:lnTo>
                  <a:cubicBezTo>
                    <a:pt x="1" y="669"/>
                    <a:pt x="1" y="605"/>
                    <a:pt x="33" y="510"/>
                  </a:cubicBezTo>
                  <a:lnTo>
                    <a:pt x="255" y="64"/>
                  </a:lnTo>
                  <a:cubicBezTo>
                    <a:pt x="287" y="1"/>
                    <a:pt x="351" y="1"/>
                    <a:pt x="446" y="32"/>
                  </a:cubicBezTo>
                  <a:lnTo>
                    <a:pt x="574" y="128"/>
                  </a:lnTo>
                  <a:cubicBezTo>
                    <a:pt x="637" y="160"/>
                    <a:pt x="637" y="287"/>
                    <a:pt x="606" y="319"/>
                  </a:cubicBezTo>
                  <a:lnTo>
                    <a:pt x="287" y="669"/>
                  </a:lnTo>
                  <a:cubicBezTo>
                    <a:pt x="192" y="733"/>
                    <a:pt x="128" y="733"/>
                    <a:pt x="96"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5" name="Google Shape;2765;p50"/>
            <p:cNvSpPr/>
            <p:nvPr/>
          </p:nvSpPr>
          <p:spPr>
            <a:xfrm>
              <a:off x="4865758" y="3652578"/>
              <a:ext cx="42266" cy="85462"/>
            </a:xfrm>
            <a:custGeom>
              <a:rect b="b" l="l" r="r" t="t"/>
              <a:pathLst>
                <a:path extrusionOk="0" h="5795" w="2866">
                  <a:moveTo>
                    <a:pt x="2866" y="2739"/>
                  </a:moveTo>
                  <a:lnTo>
                    <a:pt x="2547" y="3343"/>
                  </a:lnTo>
                  <a:lnTo>
                    <a:pt x="2547" y="3343"/>
                  </a:lnTo>
                  <a:lnTo>
                    <a:pt x="1242" y="5795"/>
                  </a:lnTo>
                  <a:cubicBezTo>
                    <a:pt x="987" y="5508"/>
                    <a:pt x="764" y="5158"/>
                    <a:pt x="542" y="4808"/>
                  </a:cubicBezTo>
                  <a:cubicBezTo>
                    <a:pt x="351" y="4458"/>
                    <a:pt x="191" y="4139"/>
                    <a:pt x="64" y="3853"/>
                  </a:cubicBezTo>
                  <a:cubicBezTo>
                    <a:pt x="32" y="3821"/>
                    <a:pt x="32" y="3725"/>
                    <a:pt x="32" y="3694"/>
                  </a:cubicBezTo>
                  <a:lnTo>
                    <a:pt x="32" y="3662"/>
                  </a:lnTo>
                  <a:cubicBezTo>
                    <a:pt x="32" y="3630"/>
                    <a:pt x="32" y="3566"/>
                    <a:pt x="0" y="3566"/>
                  </a:cubicBezTo>
                  <a:lnTo>
                    <a:pt x="0" y="3566"/>
                  </a:lnTo>
                  <a:lnTo>
                    <a:pt x="924" y="2579"/>
                  </a:lnTo>
                  <a:cubicBezTo>
                    <a:pt x="1083" y="2420"/>
                    <a:pt x="1146" y="2261"/>
                    <a:pt x="1274" y="2070"/>
                  </a:cubicBezTo>
                  <a:cubicBezTo>
                    <a:pt x="1274" y="2070"/>
                    <a:pt x="1083" y="1433"/>
                    <a:pt x="1178" y="828"/>
                  </a:cubicBezTo>
                  <a:cubicBezTo>
                    <a:pt x="1242" y="637"/>
                    <a:pt x="1401" y="478"/>
                    <a:pt x="1560" y="351"/>
                  </a:cubicBezTo>
                  <a:cubicBezTo>
                    <a:pt x="1751" y="224"/>
                    <a:pt x="1974" y="96"/>
                    <a:pt x="2133" y="33"/>
                  </a:cubicBezTo>
                  <a:cubicBezTo>
                    <a:pt x="2229" y="1"/>
                    <a:pt x="2261" y="64"/>
                    <a:pt x="2261" y="128"/>
                  </a:cubicBezTo>
                  <a:lnTo>
                    <a:pt x="2261" y="224"/>
                  </a:lnTo>
                  <a:cubicBezTo>
                    <a:pt x="2261" y="319"/>
                    <a:pt x="2229" y="383"/>
                    <a:pt x="2133" y="478"/>
                  </a:cubicBezTo>
                  <a:cubicBezTo>
                    <a:pt x="2038" y="606"/>
                    <a:pt x="1815" y="765"/>
                    <a:pt x="1719" y="924"/>
                  </a:cubicBezTo>
                  <a:lnTo>
                    <a:pt x="1719" y="988"/>
                  </a:lnTo>
                  <a:cubicBezTo>
                    <a:pt x="1783" y="1242"/>
                    <a:pt x="1942" y="1433"/>
                    <a:pt x="2133" y="1592"/>
                  </a:cubicBezTo>
                  <a:cubicBezTo>
                    <a:pt x="2388" y="1752"/>
                    <a:pt x="2706" y="2070"/>
                    <a:pt x="2706" y="2579"/>
                  </a:cubicBezTo>
                  <a:cubicBezTo>
                    <a:pt x="2706" y="2611"/>
                    <a:pt x="2770" y="2707"/>
                    <a:pt x="2866" y="273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6" name="Google Shape;2766;p50"/>
            <p:cNvSpPr/>
            <p:nvPr/>
          </p:nvSpPr>
          <p:spPr>
            <a:xfrm>
              <a:off x="4832885" y="3699536"/>
              <a:ext cx="72794" cy="152592"/>
            </a:xfrm>
            <a:custGeom>
              <a:rect b="b" l="l" r="r" t="t"/>
              <a:pathLst>
                <a:path extrusionOk="0" h="10347" w="4936">
                  <a:moveTo>
                    <a:pt x="4935" y="3120"/>
                  </a:moveTo>
                  <a:lnTo>
                    <a:pt x="4935" y="3120"/>
                  </a:lnTo>
                  <a:cubicBezTo>
                    <a:pt x="4930" y="3135"/>
                    <a:pt x="4875" y="3260"/>
                    <a:pt x="4775" y="3470"/>
                  </a:cubicBezTo>
                  <a:lnTo>
                    <a:pt x="4904" y="3470"/>
                  </a:lnTo>
                  <a:cubicBezTo>
                    <a:pt x="4872" y="3247"/>
                    <a:pt x="4904" y="3216"/>
                    <a:pt x="4935" y="3120"/>
                  </a:cubicBezTo>
                  <a:close/>
                  <a:moveTo>
                    <a:pt x="2198" y="0"/>
                  </a:moveTo>
                  <a:lnTo>
                    <a:pt x="2198" y="0"/>
                  </a:lnTo>
                  <a:cubicBezTo>
                    <a:pt x="2198" y="0"/>
                    <a:pt x="2102" y="2324"/>
                    <a:pt x="4076" y="3725"/>
                  </a:cubicBezTo>
                  <a:cubicBezTo>
                    <a:pt x="3089" y="5858"/>
                    <a:pt x="860" y="9232"/>
                    <a:pt x="1" y="10347"/>
                  </a:cubicBezTo>
                  <a:cubicBezTo>
                    <a:pt x="2437" y="8071"/>
                    <a:pt x="4243" y="4580"/>
                    <a:pt x="4775" y="3470"/>
                  </a:cubicBezTo>
                  <a:lnTo>
                    <a:pt x="4585" y="3470"/>
                  </a:lnTo>
                  <a:cubicBezTo>
                    <a:pt x="4299" y="3470"/>
                    <a:pt x="3948" y="3216"/>
                    <a:pt x="3630" y="2834"/>
                  </a:cubicBezTo>
                  <a:cubicBezTo>
                    <a:pt x="3598" y="2770"/>
                    <a:pt x="3535" y="2706"/>
                    <a:pt x="3503" y="2674"/>
                  </a:cubicBezTo>
                  <a:cubicBezTo>
                    <a:pt x="3471" y="2579"/>
                    <a:pt x="3439" y="2547"/>
                    <a:pt x="3375" y="2515"/>
                  </a:cubicBezTo>
                  <a:lnTo>
                    <a:pt x="3344" y="2452"/>
                  </a:lnTo>
                  <a:cubicBezTo>
                    <a:pt x="3312" y="2420"/>
                    <a:pt x="3312" y="2388"/>
                    <a:pt x="3280" y="2356"/>
                  </a:cubicBezTo>
                  <a:cubicBezTo>
                    <a:pt x="3153" y="2229"/>
                    <a:pt x="3057" y="2069"/>
                    <a:pt x="2993" y="1942"/>
                  </a:cubicBezTo>
                  <a:cubicBezTo>
                    <a:pt x="2930" y="1815"/>
                    <a:pt x="2866" y="1751"/>
                    <a:pt x="2834" y="1656"/>
                  </a:cubicBezTo>
                  <a:cubicBezTo>
                    <a:pt x="2548" y="1178"/>
                    <a:pt x="2357" y="732"/>
                    <a:pt x="2261" y="382"/>
                  </a:cubicBezTo>
                  <a:cubicBezTo>
                    <a:pt x="2229" y="223"/>
                    <a:pt x="2198" y="96"/>
                    <a:pt x="2198" y="0"/>
                  </a:cubicBez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7" name="Google Shape;2767;p50"/>
            <p:cNvSpPr/>
            <p:nvPr/>
          </p:nvSpPr>
          <p:spPr>
            <a:xfrm>
              <a:off x="4770442" y="3758690"/>
              <a:ext cx="23021" cy="38978"/>
            </a:xfrm>
            <a:custGeom>
              <a:rect b="b" l="l" r="r" t="t"/>
              <a:pathLst>
                <a:path extrusionOk="0" h="2643" w="1561">
                  <a:moveTo>
                    <a:pt x="1338" y="0"/>
                  </a:moveTo>
                  <a:cubicBezTo>
                    <a:pt x="1083" y="446"/>
                    <a:pt x="256" y="1942"/>
                    <a:pt x="1" y="2643"/>
                  </a:cubicBezTo>
                  <a:cubicBezTo>
                    <a:pt x="447" y="1942"/>
                    <a:pt x="956" y="1274"/>
                    <a:pt x="1561" y="573"/>
                  </a:cubicBezTo>
                  <a:cubicBezTo>
                    <a:pt x="1497" y="351"/>
                    <a:pt x="1402" y="160"/>
                    <a:pt x="1338" y="0"/>
                  </a:cubicBezTo>
                  <a:close/>
                </a:path>
              </a:pathLst>
            </a:custGeom>
            <a:solidFill>
              <a:srgbClr val="F4C3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8" name="Google Shape;2768;p50"/>
            <p:cNvSpPr/>
            <p:nvPr/>
          </p:nvSpPr>
          <p:spPr>
            <a:xfrm>
              <a:off x="4601931" y="3625530"/>
              <a:ext cx="110311" cy="26074"/>
            </a:xfrm>
            <a:custGeom>
              <a:rect b="b" l="l" r="r" t="t"/>
              <a:pathLst>
                <a:path extrusionOk="0" h="1768" w="7480">
                  <a:moveTo>
                    <a:pt x="625" y="0"/>
                  </a:moveTo>
                  <a:cubicBezTo>
                    <a:pt x="404" y="0"/>
                    <a:pt x="160" y="60"/>
                    <a:pt x="94" y="307"/>
                  </a:cubicBezTo>
                  <a:cubicBezTo>
                    <a:pt x="0" y="634"/>
                    <a:pt x="3682" y="1768"/>
                    <a:pt x="5898" y="1768"/>
                  </a:cubicBezTo>
                  <a:cubicBezTo>
                    <a:pt x="6700" y="1768"/>
                    <a:pt x="7310" y="1619"/>
                    <a:pt x="7479" y="1230"/>
                  </a:cubicBezTo>
                  <a:cubicBezTo>
                    <a:pt x="4551" y="1071"/>
                    <a:pt x="1017" y="52"/>
                    <a:pt x="1017" y="52"/>
                  </a:cubicBezTo>
                  <a:cubicBezTo>
                    <a:pt x="1017" y="52"/>
                    <a:pt x="831" y="0"/>
                    <a:pt x="625" y="0"/>
                  </a:cubicBezTo>
                  <a:close/>
                </a:path>
              </a:pathLst>
            </a:custGeom>
            <a:solidFill>
              <a:srgbClr val="F7D7B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9" name="Google Shape;2769;p50"/>
            <p:cNvSpPr/>
            <p:nvPr/>
          </p:nvSpPr>
          <p:spPr>
            <a:xfrm>
              <a:off x="4621619" y="3460557"/>
              <a:ext cx="112686" cy="152592"/>
            </a:xfrm>
            <a:custGeom>
              <a:rect b="b" l="l" r="r" t="t"/>
              <a:pathLst>
                <a:path extrusionOk="0" h="10347" w="7641">
                  <a:moveTo>
                    <a:pt x="7609" y="7577"/>
                  </a:moveTo>
                  <a:lnTo>
                    <a:pt x="7609" y="7641"/>
                  </a:lnTo>
                  <a:lnTo>
                    <a:pt x="7609" y="7832"/>
                  </a:lnTo>
                  <a:lnTo>
                    <a:pt x="7609" y="7927"/>
                  </a:lnTo>
                  <a:cubicBezTo>
                    <a:pt x="7609" y="8691"/>
                    <a:pt x="7481" y="9583"/>
                    <a:pt x="7227" y="10156"/>
                  </a:cubicBezTo>
                  <a:lnTo>
                    <a:pt x="6176" y="10347"/>
                  </a:lnTo>
                  <a:cubicBezTo>
                    <a:pt x="6176" y="10347"/>
                    <a:pt x="5476" y="10156"/>
                    <a:pt x="4775" y="9869"/>
                  </a:cubicBezTo>
                  <a:cubicBezTo>
                    <a:pt x="4616" y="9805"/>
                    <a:pt x="4425" y="9710"/>
                    <a:pt x="4202" y="9583"/>
                  </a:cubicBezTo>
                  <a:cubicBezTo>
                    <a:pt x="3407" y="9169"/>
                    <a:pt x="2579" y="8468"/>
                    <a:pt x="2452" y="7959"/>
                  </a:cubicBezTo>
                  <a:cubicBezTo>
                    <a:pt x="2388" y="7481"/>
                    <a:pt x="2356" y="7195"/>
                    <a:pt x="2292" y="7004"/>
                  </a:cubicBezTo>
                  <a:cubicBezTo>
                    <a:pt x="2229" y="7004"/>
                    <a:pt x="2133" y="7004"/>
                    <a:pt x="2070" y="6972"/>
                  </a:cubicBezTo>
                  <a:cubicBezTo>
                    <a:pt x="2038" y="7322"/>
                    <a:pt x="1974" y="7672"/>
                    <a:pt x="1974" y="8055"/>
                  </a:cubicBezTo>
                  <a:lnTo>
                    <a:pt x="1974" y="8150"/>
                  </a:lnTo>
                  <a:lnTo>
                    <a:pt x="1974" y="8277"/>
                  </a:lnTo>
                  <a:lnTo>
                    <a:pt x="1974" y="8596"/>
                  </a:lnTo>
                  <a:cubicBezTo>
                    <a:pt x="860" y="7672"/>
                    <a:pt x="0" y="6399"/>
                    <a:pt x="0" y="4998"/>
                  </a:cubicBezTo>
                  <a:cubicBezTo>
                    <a:pt x="0" y="2261"/>
                    <a:pt x="446" y="0"/>
                    <a:pt x="3852" y="0"/>
                  </a:cubicBezTo>
                  <a:cubicBezTo>
                    <a:pt x="4584" y="0"/>
                    <a:pt x="5253" y="287"/>
                    <a:pt x="5858" y="701"/>
                  </a:cubicBezTo>
                  <a:cubicBezTo>
                    <a:pt x="5922" y="764"/>
                    <a:pt x="6017" y="828"/>
                    <a:pt x="6049" y="923"/>
                  </a:cubicBezTo>
                  <a:lnTo>
                    <a:pt x="6049" y="923"/>
                  </a:lnTo>
                  <a:lnTo>
                    <a:pt x="6049" y="923"/>
                  </a:lnTo>
                  <a:cubicBezTo>
                    <a:pt x="6558" y="1401"/>
                    <a:pt x="7004" y="2038"/>
                    <a:pt x="7290" y="2770"/>
                  </a:cubicBezTo>
                  <a:cubicBezTo>
                    <a:pt x="7354" y="2929"/>
                    <a:pt x="7386" y="3088"/>
                    <a:pt x="7450" y="3279"/>
                  </a:cubicBezTo>
                  <a:cubicBezTo>
                    <a:pt x="7450" y="3279"/>
                    <a:pt x="7545" y="4362"/>
                    <a:pt x="7450" y="4967"/>
                  </a:cubicBezTo>
                  <a:lnTo>
                    <a:pt x="7450" y="4998"/>
                  </a:lnTo>
                  <a:lnTo>
                    <a:pt x="7450" y="4998"/>
                  </a:lnTo>
                  <a:cubicBezTo>
                    <a:pt x="7513" y="5285"/>
                    <a:pt x="7641" y="6208"/>
                    <a:pt x="7609" y="757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0" name="Google Shape;2770;p50"/>
            <p:cNvSpPr/>
            <p:nvPr/>
          </p:nvSpPr>
          <p:spPr>
            <a:xfrm>
              <a:off x="4542732" y="3456546"/>
              <a:ext cx="169980" cy="189550"/>
            </a:xfrm>
            <a:custGeom>
              <a:rect b="b" l="l" r="r" t="t"/>
              <a:pathLst>
                <a:path extrusionOk="0" h="12853" w="11526">
                  <a:moveTo>
                    <a:pt x="8649" y="0"/>
                  </a:moveTo>
                  <a:cubicBezTo>
                    <a:pt x="5832" y="0"/>
                    <a:pt x="3588" y="3719"/>
                    <a:pt x="4394" y="5684"/>
                  </a:cubicBezTo>
                  <a:cubicBezTo>
                    <a:pt x="5222" y="7753"/>
                    <a:pt x="3566" y="9345"/>
                    <a:pt x="2038" y="9345"/>
                  </a:cubicBezTo>
                  <a:cubicBezTo>
                    <a:pt x="1" y="9345"/>
                    <a:pt x="574" y="12179"/>
                    <a:pt x="1434" y="12656"/>
                  </a:cubicBezTo>
                  <a:cubicBezTo>
                    <a:pt x="1691" y="12794"/>
                    <a:pt x="1930" y="12852"/>
                    <a:pt x="2161" y="12852"/>
                  </a:cubicBezTo>
                  <a:cubicBezTo>
                    <a:pt x="2730" y="12852"/>
                    <a:pt x="3251" y="12500"/>
                    <a:pt x="3885" y="12115"/>
                  </a:cubicBezTo>
                  <a:cubicBezTo>
                    <a:pt x="4617" y="11701"/>
                    <a:pt x="6973" y="11733"/>
                    <a:pt x="7387" y="10173"/>
                  </a:cubicBezTo>
                  <a:cubicBezTo>
                    <a:pt x="7450" y="9950"/>
                    <a:pt x="7450" y="9664"/>
                    <a:pt x="7419" y="9345"/>
                  </a:cubicBezTo>
                  <a:cubicBezTo>
                    <a:pt x="7419" y="9218"/>
                    <a:pt x="7387" y="9059"/>
                    <a:pt x="7387" y="8931"/>
                  </a:cubicBezTo>
                  <a:lnTo>
                    <a:pt x="7387" y="8613"/>
                  </a:lnTo>
                  <a:cubicBezTo>
                    <a:pt x="7387" y="8199"/>
                    <a:pt x="7387" y="7753"/>
                    <a:pt x="7450" y="7308"/>
                  </a:cubicBezTo>
                  <a:cubicBezTo>
                    <a:pt x="7514" y="7212"/>
                    <a:pt x="7514" y="7085"/>
                    <a:pt x="7546" y="6958"/>
                  </a:cubicBezTo>
                  <a:cubicBezTo>
                    <a:pt x="7641" y="6321"/>
                    <a:pt x="7928" y="5716"/>
                    <a:pt x="8246" y="5207"/>
                  </a:cubicBezTo>
                  <a:cubicBezTo>
                    <a:pt x="8724" y="4443"/>
                    <a:pt x="9679" y="4825"/>
                    <a:pt x="10347" y="4252"/>
                  </a:cubicBezTo>
                  <a:cubicBezTo>
                    <a:pt x="11398" y="3392"/>
                    <a:pt x="11398" y="2310"/>
                    <a:pt x="11430" y="2214"/>
                  </a:cubicBezTo>
                  <a:cubicBezTo>
                    <a:pt x="11493" y="2055"/>
                    <a:pt x="11525" y="1896"/>
                    <a:pt x="11525" y="1800"/>
                  </a:cubicBezTo>
                  <a:cubicBezTo>
                    <a:pt x="11525" y="1482"/>
                    <a:pt x="11493" y="1259"/>
                    <a:pt x="11398" y="1227"/>
                  </a:cubicBezTo>
                  <a:cubicBezTo>
                    <a:pt x="11239" y="1100"/>
                    <a:pt x="11111" y="973"/>
                    <a:pt x="10952" y="877"/>
                  </a:cubicBezTo>
                  <a:cubicBezTo>
                    <a:pt x="10175" y="259"/>
                    <a:pt x="9392" y="0"/>
                    <a:pt x="864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1" name="Google Shape;2771;p50"/>
            <p:cNvSpPr/>
            <p:nvPr/>
          </p:nvSpPr>
          <p:spPr>
            <a:xfrm>
              <a:off x="4635704" y="3525818"/>
              <a:ext cx="32872" cy="39921"/>
            </a:xfrm>
            <a:custGeom>
              <a:rect b="b" l="l" r="r" t="t"/>
              <a:pathLst>
                <a:path extrusionOk="0" h="2707" w="2229">
                  <a:moveTo>
                    <a:pt x="2197" y="1815"/>
                  </a:moveTo>
                  <a:cubicBezTo>
                    <a:pt x="2197" y="1942"/>
                    <a:pt x="2165" y="2038"/>
                    <a:pt x="2101" y="2101"/>
                  </a:cubicBezTo>
                  <a:cubicBezTo>
                    <a:pt x="2038" y="2292"/>
                    <a:pt x="1879" y="2452"/>
                    <a:pt x="1719" y="2579"/>
                  </a:cubicBezTo>
                  <a:cubicBezTo>
                    <a:pt x="1688" y="2579"/>
                    <a:pt x="1688" y="2611"/>
                    <a:pt x="1624" y="2611"/>
                  </a:cubicBezTo>
                  <a:cubicBezTo>
                    <a:pt x="1592" y="2611"/>
                    <a:pt x="1592" y="2674"/>
                    <a:pt x="1560" y="2674"/>
                  </a:cubicBezTo>
                  <a:cubicBezTo>
                    <a:pt x="1465" y="2674"/>
                    <a:pt x="1433" y="2706"/>
                    <a:pt x="1337" y="2706"/>
                  </a:cubicBezTo>
                  <a:cubicBezTo>
                    <a:pt x="1274" y="2706"/>
                    <a:pt x="1242" y="2706"/>
                    <a:pt x="1146" y="2674"/>
                  </a:cubicBezTo>
                  <a:lnTo>
                    <a:pt x="1115" y="2674"/>
                  </a:lnTo>
                  <a:cubicBezTo>
                    <a:pt x="987" y="2611"/>
                    <a:pt x="923" y="2579"/>
                    <a:pt x="796" y="2515"/>
                  </a:cubicBezTo>
                  <a:cubicBezTo>
                    <a:pt x="510" y="2292"/>
                    <a:pt x="319" y="1974"/>
                    <a:pt x="191" y="1624"/>
                  </a:cubicBezTo>
                  <a:cubicBezTo>
                    <a:pt x="0" y="924"/>
                    <a:pt x="223" y="160"/>
                    <a:pt x="796" y="32"/>
                  </a:cubicBezTo>
                  <a:cubicBezTo>
                    <a:pt x="923" y="0"/>
                    <a:pt x="1083" y="0"/>
                    <a:pt x="1210" y="32"/>
                  </a:cubicBezTo>
                  <a:cubicBezTo>
                    <a:pt x="1465" y="128"/>
                    <a:pt x="1719" y="319"/>
                    <a:pt x="1910" y="605"/>
                  </a:cubicBezTo>
                  <a:cubicBezTo>
                    <a:pt x="2006" y="764"/>
                    <a:pt x="2070" y="924"/>
                    <a:pt x="2133" y="1115"/>
                  </a:cubicBezTo>
                  <a:cubicBezTo>
                    <a:pt x="2229" y="1306"/>
                    <a:pt x="2229" y="1592"/>
                    <a:pt x="2197" y="18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2" name="Google Shape;2772;p50"/>
            <p:cNvSpPr/>
            <p:nvPr/>
          </p:nvSpPr>
          <p:spPr>
            <a:xfrm>
              <a:off x="4640394" y="3534814"/>
              <a:ext cx="25366" cy="28802"/>
            </a:xfrm>
            <a:custGeom>
              <a:rect b="b" l="l" r="r" t="t"/>
              <a:pathLst>
                <a:path extrusionOk="0" h="1953" w="1720">
                  <a:moveTo>
                    <a:pt x="767" y="1"/>
                  </a:moveTo>
                  <a:cubicBezTo>
                    <a:pt x="713" y="1"/>
                    <a:pt x="659" y="9"/>
                    <a:pt x="605" y="27"/>
                  </a:cubicBezTo>
                  <a:cubicBezTo>
                    <a:pt x="192" y="123"/>
                    <a:pt x="1" y="664"/>
                    <a:pt x="160" y="1173"/>
                  </a:cubicBezTo>
                  <a:cubicBezTo>
                    <a:pt x="301" y="1626"/>
                    <a:pt x="619" y="1953"/>
                    <a:pt x="978" y="1953"/>
                  </a:cubicBezTo>
                  <a:cubicBezTo>
                    <a:pt x="1023" y="1953"/>
                    <a:pt x="1069" y="1948"/>
                    <a:pt x="1115" y="1937"/>
                  </a:cubicBezTo>
                  <a:cubicBezTo>
                    <a:pt x="1497" y="1810"/>
                    <a:pt x="1720" y="1300"/>
                    <a:pt x="1561" y="759"/>
                  </a:cubicBezTo>
                  <a:cubicBezTo>
                    <a:pt x="1424" y="321"/>
                    <a:pt x="1098" y="1"/>
                    <a:pt x="767"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3" name="Google Shape;2773;p50"/>
            <p:cNvSpPr/>
            <p:nvPr/>
          </p:nvSpPr>
          <p:spPr>
            <a:xfrm>
              <a:off x="4711287" y="3475114"/>
              <a:ext cx="21620" cy="35217"/>
            </a:xfrm>
            <a:custGeom>
              <a:rect b="b" l="l" r="r" t="t"/>
              <a:pathLst>
                <a:path extrusionOk="0" h="2388" w="1466">
                  <a:moveTo>
                    <a:pt x="33" y="0"/>
                  </a:moveTo>
                  <a:cubicBezTo>
                    <a:pt x="33" y="0"/>
                    <a:pt x="96" y="191"/>
                    <a:pt x="96" y="510"/>
                  </a:cubicBezTo>
                  <a:cubicBezTo>
                    <a:pt x="96" y="605"/>
                    <a:pt x="33" y="669"/>
                    <a:pt x="33" y="764"/>
                  </a:cubicBezTo>
                  <a:lnTo>
                    <a:pt x="33" y="796"/>
                  </a:lnTo>
                  <a:lnTo>
                    <a:pt x="33" y="892"/>
                  </a:lnTo>
                  <a:cubicBezTo>
                    <a:pt x="1" y="923"/>
                    <a:pt x="1" y="923"/>
                    <a:pt x="1" y="955"/>
                  </a:cubicBezTo>
                  <a:cubicBezTo>
                    <a:pt x="1" y="955"/>
                    <a:pt x="924" y="1369"/>
                    <a:pt x="1433" y="2388"/>
                  </a:cubicBezTo>
                  <a:cubicBezTo>
                    <a:pt x="1433" y="2356"/>
                    <a:pt x="1433" y="2356"/>
                    <a:pt x="1465" y="2324"/>
                  </a:cubicBezTo>
                  <a:lnTo>
                    <a:pt x="1465" y="2292"/>
                  </a:lnTo>
                  <a:cubicBezTo>
                    <a:pt x="1433" y="2229"/>
                    <a:pt x="1433" y="2229"/>
                    <a:pt x="1433" y="2197"/>
                  </a:cubicBezTo>
                  <a:cubicBezTo>
                    <a:pt x="1401" y="2069"/>
                    <a:pt x="1370" y="2006"/>
                    <a:pt x="1306" y="1878"/>
                  </a:cubicBezTo>
                  <a:cubicBezTo>
                    <a:pt x="1210" y="1560"/>
                    <a:pt x="1051" y="1274"/>
                    <a:pt x="892" y="987"/>
                  </a:cubicBezTo>
                  <a:cubicBezTo>
                    <a:pt x="637" y="637"/>
                    <a:pt x="351" y="287"/>
                    <a:pt x="3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4" name="Google Shape;2774;p50"/>
            <p:cNvSpPr/>
            <p:nvPr/>
          </p:nvSpPr>
          <p:spPr>
            <a:xfrm>
              <a:off x="4969054" y="3892500"/>
              <a:ext cx="96257" cy="321613"/>
            </a:xfrm>
            <a:custGeom>
              <a:rect b="b" l="l" r="r" t="t"/>
              <a:pathLst>
                <a:path extrusionOk="0" h="21808" w="6527">
                  <a:moveTo>
                    <a:pt x="0" y="0"/>
                  </a:moveTo>
                  <a:lnTo>
                    <a:pt x="0" y="0"/>
                  </a:lnTo>
                  <a:cubicBezTo>
                    <a:pt x="637" y="1146"/>
                    <a:pt x="1019" y="2420"/>
                    <a:pt x="1114" y="3757"/>
                  </a:cubicBezTo>
                  <a:cubicBezTo>
                    <a:pt x="1114" y="4234"/>
                    <a:pt x="1146" y="4744"/>
                    <a:pt x="1178" y="5349"/>
                  </a:cubicBezTo>
                  <a:cubicBezTo>
                    <a:pt x="1464" y="9328"/>
                    <a:pt x="2356" y="16077"/>
                    <a:pt x="3184" y="19833"/>
                  </a:cubicBezTo>
                  <a:cubicBezTo>
                    <a:pt x="4839" y="20056"/>
                    <a:pt x="5635" y="21043"/>
                    <a:pt x="6526" y="21807"/>
                  </a:cubicBezTo>
                  <a:cubicBezTo>
                    <a:pt x="6526" y="21807"/>
                    <a:pt x="5858" y="20152"/>
                    <a:pt x="4170" y="19674"/>
                  </a:cubicBezTo>
                  <a:cubicBezTo>
                    <a:pt x="3406" y="17796"/>
                    <a:pt x="1815" y="5667"/>
                    <a:pt x="1815" y="3534"/>
                  </a:cubicBezTo>
                  <a:cubicBezTo>
                    <a:pt x="1815" y="1465"/>
                    <a:pt x="32" y="32"/>
                    <a:pt x="0" y="0"/>
                  </a:cubicBez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5" name="Google Shape;2775;p50"/>
            <p:cNvSpPr/>
            <p:nvPr/>
          </p:nvSpPr>
          <p:spPr>
            <a:xfrm>
              <a:off x="4701908" y="3523473"/>
              <a:ext cx="27239" cy="8922"/>
            </a:xfrm>
            <a:custGeom>
              <a:rect b="b" l="l" r="r" t="t"/>
              <a:pathLst>
                <a:path extrusionOk="0" h="605" w="1847">
                  <a:moveTo>
                    <a:pt x="1369" y="0"/>
                  </a:moveTo>
                  <a:cubicBezTo>
                    <a:pt x="1210" y="0"/>
                    <a:pt x="1019" y="0"/>
                    <a:pt x="860" y="32"/>
                  </a:cubicBezTo>
                  <a:cubicBezTo>
                    <a:pt x="700" y="64"/>
                    <a:pt x="541" y="159"/>
                    <a:pt x="382" y="223"/>
                  </a:cubicBezTo>
                  <a:cubicBezTo>
                    <a:pt x="255" y="350"/>
                    <a:pt x="96" y="478"/>
                    <a:pt x="0" y="605"/>
                  </a:cubicBezTo>
                  <a:cubicBezTo>
                    <a:pt x="127" y="510"/>
                    <a:pt x="287" y="446"/>
                    <a:pt x="446" y="319"/>
                  </a:cubicBezTo>
                  <a:cubicBezTo>
                    <a:pt x="573" y="223"/>
                    <a:pt x="732" y="191"/>
                    <a:pt x="891" y="159"/>
                  </a:cubicBezTo>
                  <a:cubicBezTo>
                    <a:pt x="1051" y="96"/>
                    <a:pt x="1210" y="96"/>
                    <a:pt x="1369" y="96"/>
                  </a:cubicBezTo>
                  <a:cubicBezTo>
                    <a:pt x="1528" y="96"/>
                    <a:pt x="1687" y="159"/>
                    <a:pt x="1846" y="191"/>
                  </a:cubicBezTo>
                  <a:cubicBezTo>
                    <a:pt x="1687" y="64"/>
                    <a:pt x="1528" y="32"/>
                    <a:pt x="1369" y="0"/>
                  </a:cubicBezTo>
                  <a:close/>
                </a:path>
              </a:pathLst>
            </a:custGeom>
            <a:solidFill>
              <a:srgbClr val="5E192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6" name="Google Shape;2776;p50"/>
            <p:cNvSpPr/>
            <p:nvPr/>
          </p:nvSpPr>
          <p:spPr>
            <a:xfrm>
              <a:off x="4707069" y="3530508"/>
              <a:ext cx="23950" cy="4704"/>
            </a:xfrm>
            <a:custGeom>
              <a:rect b="b" l="l" r="r" t="t"/>
              <a:pathLst>
                <a:path extrusionOk="0" h="319" w="1624">
                  <a:moveTo>
                    <a:pt x="1146" y="1"/>
                  </a:moveTo>
                  <a:cubicBezTo>
                    <a:pt x="1051" y="1"/>
                    <a:pt x="923" y="33"/>
                    <a:pt x="860" y="33"/>
                  </a:cubicBezTo>
                  <a:cubicBezTo>
                    <a:pt x="764" y="64"/>
                    <a:pt x="637" y="64"/>
                    <a:pt x="573" y="128"/>
                  </a:cubicBezTo>
                  <a:cubicBezTo>
                    <a:pt x="446" y="128"/>
                    <a:pt x="382" y="160"/>
                    <a:pt x="287" y="192"/>
                  </a:cubicBezTo>
                  <a:cubicBezTo>
                    <a:pt x="159" y="224"/>
                    <a:pt x="96" y="255"/>
                    <a:pt x="0" y="319"/>
                  </a:cubicBezTo>
                  <a:cubicBezTo>
                    <a:pt x="382" y="224"/>
                    <a:pt x="732" y="128"/>
                    <a:pt x="1146" y="33"/>
                  </a:cubicBezTo>
                  <a:cubicBezTo>
                    <a:pt x="1305" y="96"/>
                    <a:pt x="1465" y="160"/>
                    <a:pt x="1624" y="192"/>
                  </a:cubicBezTo>
                  <a:cubicBezTo>
                    <a:pt x="1433" y="96"/>
                    <a:pt x="1305" y="64"/>
                    <a:pt x="1146" y="1"/>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7" name="Google Shape;2777;p50"/>
            <p:cNvSpPr/>
            <p:nvPr/>
          </p:nvSpPr>
          <p:spPr>
            <a:xfrm>
              <a:off x="4732421" y="3535670"/>
              <a:ext cx="6577" cy="36633"/>
            </a:xfrm>
            <a:custGeom>
              <a:rect b="b" l="l" r="r" t="t"/>
              <a:pathLst>
                <a:path extrusionOk="0" h="2484" w="446">
                  <a:moveTo>
                    <a:pt x="0" y="1"/>
                  </a:moveTo>
                  <a:lnTo>
                    <a:pt x="0" y="33"/>
                  </a:lnTo>
                  <a:cubicBezTo>
                    <a:pt x="32" y="192"/>
                    <a:pt x="128" y="1115"/>
                    <a:pt x="128" y="2484"/>
                  </a:cubicBezTo>
                  <a:cubicBezTo>
                    <a:pt x="287" y="2420"/>
                    <a:pt x="446" y="2261"/>
                    <a:pt x="414" y="2070"/>
                  </a:cubicBezTo>
                  <a:cubicBezTo>
                    <a:pt x="350" y="1402"/>
                    <a:pt x="128" y="478"/>
                    <a:pt x="0"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8" name="Google Shape;2778;p50"/>
            <p:cNvSpPr/>
            <p:nvPr/>
          </p:nvSpPr>
          <p:spPr>
            <a:xfrm>
              <a:off x="4652605" y="3563381"/>
              <a:ext cx="84046" cy="59477"/>
            </a:xfrm>
            <a:custGeom>
              <a:rect b="b" l="l" r="r" t="t"/>
              <a:pathLst>
                <a:path extrusionOk="0" h="4033" w="5699">
                  <a:moveTo>
                    <a:pt x="573" y="0"/>
                  </a:moveTo>
                  <a:cubicBezTo>
                    <a:pt x="510" y="32"/>
                    <a:pt x="510" y="32"/>
                    <a:pt x="478" y="32"/>
                  </a:cubicBezTo>
                  <a:cubicBezTo>
                    <a:pt x="446" y="64"/>
                    <a:pt x="446" y="64"/>
                    <a:pt x="414" y="64"/>
                  </a:cubicBezTo>
                  <a:cubicBezTo>
                    <a:pt x="319" y="127"/>
                    <a:pt x="287" y="127"/>
                    <a:pt x="191" y="127"/>
                  </a:cubicBezTo>
                  <a:cubicBezTo>
                    <a:pt x="128" y="127"/>
                    <a:pt x="96" y="64"/>
                    <a:pt x="0" y="64"/>
                  </a:cubicBezTo>
                  <a:cubicBezTo>
                    <a:pt x="0" y="223"/>
                    <a:pt x="32" y="446"/>
                    <a:pt x="128" y="764"/>
                  </a:cubicBezTo>
                  <a:cubicBezTo>
                    <a:pt x="255" y="1369"/>
                    <a:pt x="573" y="1974"/>
                    <a:pt x="1051" y="2451"/>
                  </a:cubicBezTo>
                  <a:cubicBezTo>
                    <a:pt x="2273" y="3673"/>
                    <a:pt x="3645" y="4032"/>
                    <a:pt x="4533" y="4032"/>
                  </a:cubicBezTo>
                  <a:cubicBezTo>
                    <a:pt x="4802" y="4032"/>
                    <a:pt x="5027" y="3999"/>
                    <a:pt x="5189" y="3948"/>
                  </a:cubicBezTo>
                  <a:cubicBezTo>
                    <a:pt x="5699" y="3247"/>
                    <a:pt x="5571" y="796"/>
                    <a:pt x="5571" y="796"/>
                  </a:cubicBezTo>
                  <a:cubicBezTo>
                    <a:pt x="5571" y="796"/>
                    <a:pt x="5285" y="414"/>
                    <a:pt x="4680" y="414"/>
                  </a:cubicBezTo>
                  <a:cubicBezTo>
                    <a:pt x="3838" y="414"/>
                    <a:pt x="3668" y="1147"/>
                    <a:pt x="2225" y="1147"/>
                  </a:cubicBezTo>
                  <a:cubicBezTo>
                    <a:pt x="2195" y="1147"/>
                    <a:pt x="2164" y="1147"/>
                    <a:pt x="2133" y="1146"/>
                  </a:cubicBezTo>
                  <a:cubicBezTo>
                    <a:pt x="924" y="1146"/>
                    <a:pt x="669" y="382"/>
                    <a:pt x="57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9" name="Google Shape;2779;p50"/>
            <p:cNvSpPr/>
            <p:nvPr/>
          </p:nvSpPr>
          <p:spPr>
            <a:xfrm>
              <a:off x="4712231" y="3590134"/>
              <a:ext cx="15500" cy="4247"/>
            </a:xfrm>
            <a:custGeom>
              <a:rect b="b" l="l" r="r" t="t"/>
              <a:pathLst>
                <a:path extrusionOk="0" h="288" w="1051">
                  <a:moveTo>
                    <a:pt x="669" y="287"/>
                  </a:moveTo>
                  <a:cubicBezTo>
                    <a:pt x="255" y="287"/>
                    <a:pt x="32" y="128"/>
                    <a:pt x="32" y="128"/>
                  </a:cubicBezTo>
                  <a:cubicBezTo>
                    <a:pt x="0" y="128"/>
                    <a:pt x="0" y="96"/>
                    <a:pt x="32" y="64"/>
                  </a:cubicBezTo>
                  <a:cubicBezTo>
                    <a:pt x="32" y="1"/>
                    <a:pt x="64" y="1"/>
                    <a:pt x="96" y="64"/>
                  </a:cubicBezTo>
                  <a:cubicBezTo>
                    <a:pt x="96" y="64"/>
                    <a:pt x="414" y="287"/>
                    <a:pt x="1019" y="160"/>
                  </a:cubicBezTo>
                  <a:cubicBezTo>
                    <a:pt x="1051" y="160"/>
                    <a:pt x="1051" y="160"/>
                    <a:pt x="1051" y="192"/>
                  </a:cubicBezTo>
                  <a:cubicBezTo>
                    <a:pt x="1051" y="255"/>
                    <a:pt x="1051" y="255"/>
                    <a:pt x="1019" y="255"/>
                  </a:cubicBezTo>
                  <a:cubicBezTo>
                    <a:pt x="860" y="287"/>
                    <a:pt x="733" y="287"/>
                    <a:pt x="669"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0" name="Google Shape;2780;p50"/>
            <p:cNvSpPr/>
            <p:nvPr/>
          </p:nvSpPr>
          <p:spPr>
            <a:xfrm>
              <a:off x="4698619" y="4013523"/>
              <a:ext cx="253996" cy="256931"/>
            </a:xfrm>
            <a:custGeom>
              <a:rect b="b" l="l" r="r" t="t"/>
              <a:pathLst>
                <a:path extrusionOk="0" h="17422" w="17223">
                  <a:moveTo>
                    <a:pt x="3480" y="1"/>
                  </a:moveTo>
                  <a:cubicBezTo>
                    <a:pt x="1461" y="1"/>
                    <a:pt x="0" y="262"/>
                    <a:pt x="0" y="262"/>
                  </a:cubicBezTo>
                  <a:cubicBezTo>
                    <a:pt x="5094" y="1440"/>
                    <a:pt x="9391" y="2236"/>
                    <a:pt x="9869" y="5579"/>
                  </a:cubicBezTo>
                  <a:cubicBezTo>
                    <a:pt x="10697" y="11309"/>
                    <a:pt x="13371" y="17421"/>
                    <a:pt x="13371" y="17421"/>
                  </a:cubicBezTo>
                  <a:lnTo>
                    <a:pt x="13753" y="17421"/>
                  </a:lnTo>
                  <a:cubicBezTo>
                    <a:pt x="14549" y="17390"/>
                    <a:pt x="16331" y="17199"/>
                    <a:pt x="17223" y="16307"/>
                  </a:cubicBezTo>
                  <a:cubicBezTo>
                    <a:pt x="14899" y="13729"/>
                    <a:pt x="15026" y="4146"/>
                    <a:pt x="10792" y="1631"/>
                  </a:cubicBezTo>
                  <a:cubicBezTo>
                    <a:pt x="8946" y="549"/>
                    <a:pt x="6749" y="167"/>
                    <a:pt x="4807" y="40"/>
                  </a:cubicBezTo>
                  <a:cubicBezTo>
                    <a:pt x="4346" y="12"/>
                    <a:pt x="3901" y="1"/>
                    <a:pt x="348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1" name="Google Shape;2781;p50"/>
            <p:cNvSpPr/>
            <p:nvPr/>
          </p:nvSpPr>
          <p:spPr>
            <a:xfrm>
              <a:off x="4769513" y="4013626"/>
              <a:ext cx="173254" cy="211759"/>
            </a:xfrm>
            <a:custGeom>
              <a:rect b="b" l="l" r="r" t="t"/>
              <a:pathLst>
                <a:path extrusionOk="0" h="14359" w="11748">
                  <a:moveTo>
                    <a:pt x="0" y="1"/>
                  </a:moveTo>
                  <a:lnTo>
                    <a:pt x="0" y="1"/>
                  </a:lnTo>
                  <a:cubicBezTo>
                    <a:pt x="1942" y="96"/>
                    <a:pt x="4139" y="510"/>
                    <a:pt x="5953" y="1592"/>
                  </a:cubicBezTo>
                  <a:cubicBezTo>
                    <a:pt x="9519" y="3694"/>
                    <a:pt x="10028" y="10538"/>
                    <a:pt x="11429" y="14358"/>
                  </a:cubicBezTo>
                  <a:cubicBezTo>
                    <a:pt x="11493" y="14263"/>
                    <a:pt x="11620" y="14199"/>
                    <a:pt x="11747" y="14104"/>
                  </a:cubicBezTo>
                  <a:cubicBezTo>
                    <a:pt x="10378" y="10252"/>
                    <a:pt x="9837" y="3662"/>
                    <a:pt x="6367" y="1624"/>
                  </a:cubicBezTo>
                  <a:cubicBezTo>
                    <a:pt x="4425" y="478"/>
                    <a:pt x="2038" y="64"/>
                    <a:pt x="0" y="1"/>
                  </a:cubicBez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2" name="Google Shape;2782;p50"/>
            <p:cNvSpPr/>
            <p:nvPr/>
          </p:nvSpPr>
          <p:spPr>
            <a:xfrm>
              <a:off x="4737583" y="3643655"/>
              <a:ext cx="20204" cy="11282"/>
            </a:xfrm>
            <a:custGeom>
              <a:rect b="b" l="l" r="r" t="t"/>
              <a:pathLst>
                <a:path extrusionOk="0" h="765" w="1370">
                  <a:moveTo>
                    <a:pt x="1083" y="1"/>
                  </a:moveTo>
                  <a:lnTo>
                    <a:pt x="0" y="319"/>
                  </a:lnTo>
                  <a:lnTo>
                    <a:pt x="255" y="701"/>
                  </a:lnTo>
                  <a:cubicBezTo>
                    <a:pt x="255" y="701"/>
                    <a:pt x="701" y="765"/>
                    <a:pt x="924" y="765"/>
                  </a:cubicBezTo>
                  <a:cubicBezTo>
                    <a:pt x="1178" y="765"/>
                    <a:pt x="1274" y="701"/>
                    <a:pt x="1274" y="701"/>
                  </a:cubicBezTo>
                  <a:cubicBezTo>
                    <a:pt x="1369" y="638"/>
                    <a:pt x="1083" y="1"/>
                    <a:pt x="1083" y="1"/>
                  </a:cubicBezTo>
                  <a:close/>
                </a:path>
              </a:pathLst>
            </a:custGeom>
            <a:solidFill>
              <a:srgbClr val="472B2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3" name="Google Shape;2783;p50"/>
            <p:cNvSpPr/>
            <p:nvPr/>
          </p:nvSpPr>
          <p:spPr>
            <a:xfrm>
              <a:off x="4652605" y="3646015"/>
              <a:ext cx="138037" cy="157754"/>
            </a:xfrm>
            <a:custGeom>
              <a:rect b="b" l="l" r="r" t="t"/>
              <a:pathLst>
                <a:path extrusionOk="0" h="10697" w="9360">
                  <a:moveTo>
                    <a:pt x="5826" y="0"/>
                  </a:moveTo>
                  <a:lnTo>
                    <a:pt x="0" y="2833"/>
                  </a:lnTo>
                  <a:lnTo>
                    <a:pt x="1369" y="6176"/>
                  </a:lnTo>
                  <a:lnTo>
                    <a:pt x="1656" y="6876"/>
                  </a:lnTo>
                  <a:lnTo>
                    <a:pt x="3152" y="10697"/>
                  </a:lnTo>
                  <a:lnTo>
                    <a:pt x="5380" y="10187"/>
                  </a:lnTo>
                  <a:lnTo>
                    <a:pt x="7927" y="9582"/>
                  </a:lnTo>
                  <a:lnTo>
                    <a:pt x="9360" y="9232"/>
                  </a:lnTo>
                  <a:lnTo>
                    <a:pt x="5826"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4" name="Google Shape;2784;p50"/>
            <p:cNvSpPr/>
            <p:nvPr/>
          </p:nvSpPr>
          <p:spPr>
            <a:xfrm>
              <a:off x="4685936" y="3690141"/>
              <a:ext cx="44154" cy="60583"/>
            </a:xfrm>
            <a:custGeom>
              <a:rect b="b" l="l" r="r" t="t"/>
              <a:pathLst>
                <a:path extrusionOk="0" h="4108" w="2994">
                  <a:moveTo>
                    <a:pt x="1210" y="1"/>
                  </a:moveTo>
                  <a:lnTo>
                    <a:pt x="637" y="223"/>
                  </a:lnTo>
                  <a:lnTo>
                    <a:pt x="1051" y="1306"/>
                  </a:lnTo>
                  <a:lnTo>
                    <a:pt x="1" y="1720"/>
                  </a:lnTo>
                  <a:lnTo>
                    <a:pt x="255" y="2261"/>
                  </a:lnTo>
                  <a:lnTo>
                    <a:pt x="1274" y="1879"/>
                  </a:lnTo>
                  <a:lnTo>
                    <a:pt x="2165" y="4107"/>
                  </a:lnTo>
                  <a:lnTo>
                    <a:pt x="2770" y="3948"/>
                  </a:lnTo>
                  <a:lnTo>
                    <a:pt x="1847" y="1656"/>
                  </a:lnTo>
                  <a:lnTo>
                    <a:pt x="2993" y="1242"/>
                  </a:lnTo>
                  <a:lnTo>
                    <a:pt x="2770" y="574"/>
                  </a:lnTo>
                  <a:lnTo>
                    <a:pt x="1592" y="1083"/>
                  </a:lnTo>
                  <a:lnTo>
                    <a:pt x="1210" y="1"/>
                  </a:lnTo>
                  <a:close/>
                </a:path>
              </a:pathLst>
            </a:custGeom>
            <a:solidFill>
              <a:srgbClr val="F4D5B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5" name="Google Shape;2785;p50"/>
            <p:cNvSpPr/>
            <p:nvPr/>
          </p:nvSpPr>
          <p:spPr>
            <a:xfrm>
              <a:off x="4738527" y="3646015"/>
              <a:ext cx="53062" cy="136164"/>
            </a:xfrm>
            <a:custGeom>
              <a:rect b="b" l="l" r="r" t="t"/>
              <a:pathLst>
                <a:path extrusionOk="0" h="9233" w="3598">
                  <a:moveTo>
                    <a:pt x="0" y="0"/>
                  </a:moveTo>
                  <a:lnTo>
                    <a:pt x="3534" y="9232"/>
                  </a:lnTo>
                  <a:lnTo>
                    <a:pt x="3597" y="9105"/>
                  </a:lnTo>
                  <a:lnTo>
                    <a:pt x="191" y="0"/>
                  </a:lnTo>
                  <a:close/>
                </a:path>
              </a:pathLst>
            </a:custGeom>
            <a:solidFill>
              <a:srgbClr val="A9858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6" name="Google Shape;2786;p50"/>
            <p:cNvSpPr/>
            <p:nvPr/>
          </p:nvSpPr>
          <p:spPr>
            <a:xfrm>
              <a:off x="4741344" y="3645543"/>
              <a:ext cx="56350" cy="133347"/>
            </a:xfrm>
            <a:custGeom>
              <a:rect b="b" l="l" r="r" t="t"/>
              <a:pathLst>
                <a:path extrusionOk="0" h="9042" w="3821">
                  <a:moveTo>
                    <a:pt x="860" y="0"/>
                  </a:moveTo>
                  <a:cubicBezTo>
                    <a:pt x="762" y="154"/>
                    <a:pt x="583" y="197"/>
                    <a:pt x="415" y="197"/>
                  </a:cubicBezTo>
                  <a:cubicBezTo>
                    <a:pt x="200" y="197"/>
                    <a:pt x="0" y="128"/>
                    <a:pt x="0" y="128"/>
                  </a:cubicBezTo>
                  <a:lnTo>
                    <a:pt x="0" y="128"/>
                  </a:lnTo>
                  <a:lnTo>
                    <a:pt x="3375" y="9041"/>
                  </a:lnTo>
                  <a:cubicBezTo>
                    <a:pt x="3693" y="8946"/>
                    <a:pt x="3820" y="8596"/>
                    <a:pt x="3820" y="8596"/>
                  </a:cubicBezTo>
                  <a:cubicBezTo>
                    <a:pt x="3820" y="8596"/>
                    <a:pt x="1274" y="987"/>
                    <a:pt x="860" y="0"/>
                  </a:cubicBezTo>
                  <a:close/>
                </a:path>
              </a:pathLst>
            </a:custGeom>
            <a:solidFill>
              <a:srgbClr val="F9EDE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7" name="Google Shape;2787;p50"/>
            <p:cNvSpPr/>
            <p:nvPr/>
          </p:nvSpPr>
          <p:spPr>
            <a:xfrm>
              <a:off x="4753541" y="3643198"/>
              <a:ext cx="46499" cy="130987"/>
            </a:xfrm>
            <a:custGeom>
              <a:rect b="b" l="l" r="r" t="t"/>
              <a:pathLst>
                <a:path extrusionOk="0" h="8882" w="3153">
                  <a:moveTo>
                    <a:pt x="160" y="0"/>
                  </a:moveTo>
                  <a:lnTo>
                    <a:pt x="1" y="32"/>
                  </a:lnTo>
                  <a:lnTo>
                    <a:pt x="3025" y="8882"/>
                  </a:lnTo>
                  <a:lnTo>
                    <a:pt x="3152" y="8755"/>
                  </a:lnTo>
                  <a:lnTo>
                    <a:pt x="160" y="0"/>
                  </a:lnTo>
                  <a:close/>
                </a:path>
              </a:pathLst>
            </a:custGeom>
            <a:solidFill>
              <a:srgbClr val="A9858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8" name="Google Shape;2788;p50"/>
            <p:cNvSpPr/>
            <p:nvPr/>
          </p:nvSpPr>
          <p:spPr>
            <a:xfrm>
              <a:off x="4581711" y="3711732"/>
              <a:ext cx="169021" cy="161987"/>
            </a:xfrm>
            <a:custGeom>
              <a:rect b="b" l="l" r="r" t="t"/>
              <a:pathLst>
                <a:path extrusionOk="0" h="10984" w="11461">
                  <a:moveTo>
                    <a:pt x="11461" y="2261"/>
                  </a:moveTo>
                  <a:cubicBezTo>
                    <a:pt x="11111" y="2389"/>
                    <a:pt x="10665" y="2516"/>
                    <a:pt x="10251" y="2548"/>
                  </a:cubicBezTo>
                  <a:lnTo>
                    <a:pt x="2101" y="10984"/>
                  </a:lnTo>
                  <a:lnTo>
                    <a:pt x="0" y="7323"/>
                  </a:lnTo>
                  <a:lnTo>
                    <a:pt x="8914" y="924"/>
                  </a:lnTo>
                  <a:lnTo>
                    <a:pt x="8978" y="829"/>
                  </a:lnTo>
                  <a:cubicBezTo>
                    <a:pt x="9455" y="478"/>
                    <a:pt x="10028" y="192"/>
                    <a:pt x="10569" y="1"/>
                  </a:cubicBezTo>
                  <a:cubicBezTo>
                    <a:pt x="10633" y="1"/>
                    <a:pt x="11111" y="1720"/>
                    <a:pt x="11461" y="226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9" name="Google Shape;2789;p50"/>
            <p:cNvSpPr/>
            <p:nvPr/>
          </p:nvSpPr>
          <p:spPr>
            <a:xfrm>
              <a:off x="4536169" y="3635676"/>
              <a:ext cx="193413" cy="244145"/>
            </a:xfrm>
            <a:custGeom>
              <a:rect b="b" l="l" r="r" t="t"/>
              <a:pathLst>
                <a:path extrusionOk="0" h="16555" w="13115">
                  <a:moveTo>
                    <a:pt x="12066" y="6017"/>
                  </a:moveTo>
                  <a:lnTo>
                    <a:pt x="12066" y="6017"/>
                  </a:lnTo>
                  <a:cubicBezTo>
                    <a:pt x="12065" y="6018"/>
                    <a:pt x="12065" y="6018"/>
                    <a:pt x="12064" y="6019"/>
                  </a:cubicBezTo>
                  <a:lnTo>
                    <a:pt x="12064" y="6019"/>
                  </a:lnTo>
                  <a:cubicBezTo>
                    <a:pt x="12065" y="6018"/>
                    <a:pt x="12065" y="6018"/>
                    <a:pt x="12066" y="6017"/>
                  </a:cubicBezTo>
                  <a:close/>
                  <a:moveTo>
                    <a:pt x="2929" y="1"/>
                  </a:moveTo>
                  <a:cubicBezTo>
                    <a:pt x="1879" y="351"/>
                    <a:pt x="1146" y="1019"/>
                    <a:pt x="669" y="1943"/>
                  </a:cubicBezTo>
                  <a:cubicBezTo>
                    <a:pt x="223" y="2770"/>
                    <a:pt x="0" y="3757"/>
                    <a:pt x="32" y="4840"/>
                  </a:cubicBezTo>
                  <a:cubicBezTo>
                    <a:pt x="96" y="9392"/>
                    <a:pt x="223" y="11843"/>
                    <a:pt x="860" y="13467"/>
                  </a:cubicBezTo>
                  <a:cubicBezTo>
                    <a:pt x="1146" y="14231"/>
                    <a:pt x="1560" y="14804"/>
                    <a:pt x="2133" y="15313"/>
                  </a:cubicBezTo>
                  <a:cubicBezTo>
                    <a:pt x="2452" y="15600"/>
                    <a:pt x="2770" y="15823"/>
                    <a:pt x="3152" y="16077"/>
                  </a:cubicBezTo>
                  <a:cubicBezTo>
                    <a:pt x="3407" y="16236"/>
                    <a:pt x="3693" y="16396"/>
                    <a:pt x="4011" y="16555"/>
                  </a:cubicBezTo>
                  <a:cubicBezTo>
                    <a:pt x="9774" y="15600"/>
                    <a:pt x="11716" y="13117"/>
                    <a:pt x="12862" y="10697"/>
                  </a:cubicBezTo>
                  <a:cubicBezTo>
                    <a:pt x="13114" y="8520"/>
                    <a:pt x="12022" y="6092"/>
                    <a:pt x="12064" y="6019"/>
                  </a:cubicBezTo>
                  <a:lnTo>
                    <a:pt x="12064" y="6019"/>
                  </a:lnTo>
                  <a:cubicBezTo>
                    <a:pt x="11969" y="6113"/>
                    <a:pt x="11842" y="6145"/>
                    <a:pt x="11747" y="6240"/>
                  </a:cubicBezTo>
                  <a:cubicBezTo>
                    <a:pt x="11206" y="6590"/>
                    <a:pt x="10760" y="6877"/>
                    <a:pt x="10378" y="7100"/>
                  </a:cubicBezTo>
                  <a:cubicBezTo>
                    <a:pt x="8659" y="8150"/>
                    <a:pt x="7959" y="8501"/>
                    <a:pt x="5476" y="10283"/>
                  </a:cubicBezTo>
                  <a:cubicBezTo>
                    <a:pt x="6463" y="5731"/>
                    <a:pt x="5985" y="2898"/>
                    <a:pt x="4839" y="1338"/>
                  </a:cubicBezTo>
                  <a:cubicBezTo>
                    <a:pt x="4330" y="637"/>
                    <a:pt x="3629" y="192"/>
                    <a:pt x="292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0" name="Google Shape;2790;p50"/>
            <p:cNvSpPr/>
            <p:nvPr/>
          </p:nvSpPr>
          <p:spPr>
            <a:xfrm>
              <a:off x="4544148" y="3636148"/>
              <a:ext cx="103306" cy="151191"/>
            </a:xfrm>
            <a:custGeom>
              <a:rect b="b" l="l" r="r" t="t"/>
              <a:pathLst>
                <a:path extrusionOk="0" h="10252" w="7005">
                  <a:moveTo>
                    <a:pt x="2356" y="1"/>
                  </a:moveTo>
                  <a:cubicBezTo>
                    <a:pt x="1624" y="1"/>
                    <a:pt x="669" y="128"/>
                    <a:pt x="669" y="956"/>
                  </a:cubicBezTo>
                  <a:cubicBezTo>
                    <a:pt x="319" y="1115"/>
                    <a:pt x="160" y="1306"/>
                    <a:pt x="64" y="1497"/>
                  </a:cubicBezTo>
                  <a:cubicBezTo>
                    <a:pt x="0" y="1751"/>
                    <a:pt x="64" y="1942"/>
                    <a:pt x="64" y="1942"/>
                  </a:cubicBezTo>
                  <a:cubicBezTo>
                    <a:pt x="64" y="1942"/>
                    <a:pt x="4585" y="3693"/>
                    <a:pt x="4935" y="8469"/>
                  </a:cubicBezTo>
                  <a:cubicBezTo>
                    <a:pt x="4967" y="9010"/>
                    <a:pt x="4967" y="9615"/>
                    <a:pt x="4903" y="10251"/>
                  </a:cubicBezTo>
                  <a:cubicBezTo>
                    <a:pt x="6622" y="8469"/>
                    <a:pt x="7004" y="3025"/>
                    <a:pt x="4585" y="924"/>
                  </a:cubicBezTo>
                  <a:cubicBezTo>
                    <a:pt x="3980" y="383"/>
                    <a:pt x="3248" y="32"/>
                    <a:pt x="235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1" name="Google Shape;2791;p50"/>
            <p:cNvSpPr/>
            <p:nvPr/>
          </p:nvSpPr>
          <p:spPr>
            <a:xfrm>
              <a:off x="4557760" y="3651177"/>
              <a:ext cx="62456" cy="106580"/>
            </a:xfrm>
            <a:custGeom>
              <a:rect b="b" l="l" r="r" t="t"/>
              <a:pathLst>
                <a:path extrusionOk="0" h="7227" w="4235">
                  <a:moveTo>
                    <a:pt x="1" y="0"/>
                  </a:moveTo>
                  <a:lnTo>
                    <a:pt x="1" y="0"/>
                  </a:lnTo>
                  <a:cubicBezTo>
                    <a:pt x="312" y="142"/>
                    <a:pt x="598" y="283"/>
                    <a:pt x="881" y="402"/>
                  </a:cubicBezTo>
                  <a:lnTo>
                    <a:pt x="881" y="402"/>
                  </a:lnTo>
                  <a:cubicBezTo>
                    <a:pt x="598" y="246"/>
                    <a:pt x="305" y="111"/>
                    <a:pt x="1" y="0"/>
                  </a:cubicBezTo>
                  <a:close/>
                  <a:moveTo>
                    <a:pt x="881" y="402"/>
                  </a:moveTo>
                  <a:cubicBezTo>
                    <a:pt x="1033" y="486"/>
                    <a:pt x="1183" y="576"/>
                    <a:pt x="1330" y="673"/>
                  </a:cubicBezTo>
                  <a:lnTo>
                    <a:pt x="1330" y="673"/>
                  </a:lnTo>
                  <a:cubicBezTo>
                    <a:pt x="1217" y="592"/>
                    <a:pt x="1102" y="515"/>
                    <a:pt x="988" y="446"/>
                  </a:cubicBezTo>
                  <a:cubicBezTo>
                    <a:pt x="952" y="432"/>
                    <a:pt x="917" y="417"/>
                    <a:pt x="881" y="402"/>
                  </a:cubicBezTo>
                  <a:close/>
                  <a:moveTo>
                    <a:pt x="1330" y="673"/>
                  </a:moveTo>
                  <a:cubicBezTo>
                    <a:pt x="1531" y="816"/>
                    <a:pt x="1727" y="972"/>
                    <a:pt x="1911" y="1114"/>
                  </a:cubicBezTo>
                  <a:cubicBezTo>
                    <a:pt x="2452" y="1656"/>
                    <a:pt x="2930" y="2197"/>
                    <a:pt x="3280" y="2865"/>
                  </a:cubicBezTo>
                  <a:cubicBezTo>
                    <a:pt x="3503" y="3247"/>
                    <a:pt x="3662" y="3566"/>
                    <a:pt x="3757" y="3916"/>
                  </a:cubicBezTo>
                  <a:lnTo>
                    <a:pt x="3821" y="4043"/>
                  </a:lnTo>
                  <a:lnTo>
                    <a:pt x="3853" y="4139"/>
                  </a:lnTo>
                  <a:cubicBezTo>
                    <a:pt x="3885" y="4234"/>
                    <a:pt x="3885" y="4362"/>
                    <a:pt x="3916" y="4425"/>
                  </a:cubicBezTo>
                  <a:cubicBezTo>
                    <a:pt x="3980" y="4616"/>
                    <a:pt x="4012" y="4775"/>
                    <a:pt x="4044" y="4998"/>
                  </a:cubicBezTo>
                  <a:cubicBezTo>
                    <a:pt x="4171" y="5699"/>
                    <a:pt x="4235" y="6463"/>
                    <a:pt x="4203" y="7227"/>
                  </a:cubicBezTo>
                  <a:cubicBezTo>
                    <a:pt x="4235" y="7004"/>
                    <a:pt x="4235" y="6845"/>
                    <a:pt x="4235" y="6654"/>
                  </a:cubicBezTo>
                  <a:lnTo>
                    <a:pt x="4235" y="6113"/>
                  </a:lnTo>
                  <a:cubicBezTo>
                    <a:pt x="4235" y="5890"/>
                    <a:pt x="4235" y="5731"/>
                    <a:pt x="4203" y="5539"/>
                  </a:cubicBezTo>
                  <a:lnTo>
                    <a:pt x="4171" y="5253"/>
                  </a:lnTo>
                  <a:lnTo>
                    <a:pt x="4139" y="4998"/>
                  </a:lnTo>
                  <a:cubicBezTo>
                    <a:pt x="4107" y="4775"/>
                    <a:pt x="4044" y="4616"/>
                    <a:pt x="4012" y="4425"/>
                  </a:cubicBezTo>
                  <a:cubicBezTo>
                    <a:pt x="3980" y="4362"/>
                    <a:pt x="3980" y="4234"/>
                    <a:pt x="3948" y="4139"/>
                  </a:cubicBezTo>
                  <a:lnTo>
                    <a:pt x="3885" y="4043"/>
                  </a:lnTo>
                  <a:lnTo>
                    <a:pt x="3853" y="3916"/>
                  </a:lnTo>
                  <a:cubicBezTo>
                    <a:pt x="3725" y="3566"/>
                    <a:pt x="3566" y="3184"/>
                    <a:pt x="3375" y="2865"/>
                  </a:cubicBezTo>
                  <a:cubicBezTo>
                    <a:pt x="3312" y="2802"/>
                    <a:pt x="3248" y="2706"/>
                    <a:pt x="3216" y="2643"/>
                  </a:cubicBezTo>
                  <a:lnTo>
                    <a:pt x="3057" y="2388"/>
                  </a:lnTo>
                  <a:lnTo>
                    <a:pt x="2898" y="2165"/>
                  </a:lnTo>
                  <a:cubicBezTo>
                    <a:pt x="2866" y="2069"/>
                    <a:pt x="2770" y="2006"/>
                    <a:pt x="2738" y="1910"/>
                  </a:cubicBezTo>
                  <a:cubicBezTo>
                    <a:pt x="2484" y="1624"/>
                    <a:pt x="2229" y="1369"/>
                    <a:pt x="1943" y="1114"/>
                  </a:cubicBezTo>
                  <a:cubicBezTo>
                    <a:pt x="1742" y="956"/>
                    <a:pt x="1538" y="809"/>
                    <a:pt x="1330" y="673"/>
                  </a:cubicBezTo>
                  <a:close/>
                </a:path>
              </a:pathLst>
            </a:custGeom>
            <a:solidFill>
              <a:srgbClr val="AE2C2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2" name="Google Shape;2792;p50"/>
            <p:cNvSpPr/>
            <p:nvPr/>
          </p:nvSpPr>
          <p:spPr>
            <a:xfrm>
              <a:off x="4992046" y="4287985"/>
              <a:ext cx="40393" cy="25203"/>
            </a:xfrm>
            <a:custGeom>
              <a:rect b="b" l="l" r="r" t="t"/>
              <a:pathLst>
                <a:path extrusionOk="0" h="1709" w="2739">
                  <a:moveTo>
                    <a:pt x="2000" y="1"/>
                  </a:moveTo>
                  <a:cubicBezTo>
                    <a:pt x="811" y="1"/>
                    <a:pt x="1" y="1326"/>
                    <a:pt x="1" y="1326"/>
                  </a:cubicBezTo>
                  <a:lnTo>
                    <a:pt x="478" y="1708"/>
                  </a:lnTo>
                  <a:cubicBezTo>
                    <a:pt x="861" y="435"/>
                    <a:pt x="2739" y="339"/>
                    <a:pt x="2739" y="339"/>
                  </a:cubicBezTo>
                  <a:lnTo>
                    <a:pt x="2516" y="85"/>
                  </a:lnTo>
                  <a:cubicBezTo>
                    <a:pt x="2337" y="27"/>
                    <a:pt x="2165" y="1"/>
                    <a:pt x="200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3" name="Google Shape;2793;p50"/>
            <p:cNvSpPr/>
            <p:nvPr/>
          </p:nvSpPr>
          <p:spPr>
            <a:xfrm>
              <a:off x="4952138" y="4254949"/>
              <a:ext cx="108468" cy="82439"/>
            </a:xfrm>
            <a:custGeom>
              <a:rect b="b" l="l" r="r" t="t"/>
              <a:pathLst>
                <a:path extrusionOk="0" h="5590" w="7355">
                  <a:moveTo>
                    <a:pt x="3853" y="1"/>
                  </a:moveTo>
                  <a:cubicBezTo>
                    <a:pt x="3531" y="460"/>
                    <a:pt x="2996" y="600"/>
                    <a:pt x="2459" y="600"/>
                  </a:cubicBezTo>
                  <a:cubicBezTo>
                    <a:pt x="1618" y="600"/>
                    <a:pt x="772" y="256"/>
                    <a:pt x="733" y="256"/>
                  </a:cubicBezTo>
                  <a:cubicBezTo>
                    <a:pt x="1" y="1242"/>
                    <a:pt x="256" y="2038"/>
                    <a:pt x="479" y="2293"/>
                  </a:cubicBezTo>
                  <a:cubicBezTo>
                    <a:pt x="733" y="2611"/>
                    <a:pt x="4331" y="5317"/>
                    <a:pt x="5349" y="5508"/>
                  </a:cubicBezTo>
                  <a:cubicBezTo>
                    <a:pt x="5580" y="5564"/>
                    <a:pt x="5801" y="5589"/>
                    <a:pt x="6007" y="5589"/>
                  </a:cubicBezTo>
                  <a:cubicBezTo>
                    <a:pt x="6740" y="5589"/>
                    <a:pt x="7280" y="5269"/>
                    <a:pt x="7355" y="4872"/>
                  </a:cubicBezTo>
                  <a:lnTo>
                    <a:pt x="7355" y="4872"/>
                  </a:lnTo>
                  <a:cubicBezTo>
                    <a:pt x="6902" y="5150"/>
                    <a:pt x="6457" y="5268"/>
                    <a:pt x="6023" y="5268"/>
                  </a:cubicBezTo>
                  <a:cubicBezTo>
                    <a:pt x="5267" y="5268"/>
                    <a:pt x="4541" y="4911"/>
                    <a:pt x="3853" y="4426"/>
                  </a:cubicBezTo>
                  <a:cubicBezTo>
                    <a:pt x="3121" y="3917"/>
                    <a:pt x="2420" y="3280"/>
                    <a:pt x="1816" y="2802"/>
                  </a:cubicBezTo>
                  <a:lnTo>
                    <a:pt x="1784" y="2770"/>
                  </a:lnTo>
                  <a:cubicBezTo>
                    <a:pt x="1211" y="2261"/>
                    <a:pt x="1529" y="1338"/>
                    <a:pt x="2325" y="1306"/>
                  </a:cubicBezTo>
                  <a:cubicBezTo>
                    <a:pt x="3344" y="1242"/>
                    <a:pt x="4012" y="606"/>
                    <a:pt x="4012" y="606"/>
                  </a:cubicBezTo>
                  <a:cubicBezTo>
                    <a:pt x="4012" y="606"/>
                    <a:pt x="4076" y="319"/>
                    <a:pt x="385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4" name="Google Shape;2794;p50"/>
            <p:cNvSpPr/>
            <p:nvPr/>
          </p:nvSpPr>
          <p:spPr>
            <a:xfrm>
              <a:off x="5100503" y="4292837"/>
              <a:ext cx="37577" cy="19408"/>
            </a:xfrm>
            <a:custGeom>
              <a:rect b="b" l="l" r="r" t="t"/>
              <a:pathLst>
                <a:path extrusionOk="0" h="1316" w="2548">
                  <a:moveTo>
                    <a:pt x="1954" y="1"/>
                  </a:moveTo>
                  <a:cubicBezTo>
                    <a:pt x="715" y="1"/>
                    <a:pt x="1" y="1029"/>
                    <a:pt x="1" y="1029"/>
                  </a:cubicBezTo>
                  <a:lnTo>
                    <a:pt x="383" y="1316"/>
                  </a:lnTo>
                  <a:cubicBezTo>
                    <a:pt x="1181" y="547"/>
                    <a:pt x="2363" y="520"/>
                    <a:pt x="2528" y="520"/>
                  </a:cubicBezTo>
                  <a:cubicBezTo>
                    <a:pt x="2541" y="520"/>
                    <a:pt x="2548" y="520"/>
                    <a:pt x="2548" y="520"/>
                  </a:cubicBezTo>
                  <a:cubicBezTo>
                    <a:pt x="2548" y="520"/>
                    <a:pt x="2388" y="329"/>
                    <a:pt x="2166" y="10"/>
                  </a:cubicBezTo>
                  <a:cubicBezTo>
                    <a:pt x="2094" y="4"/>
                    <a:pt x="2023" y="1"/>
                    <a:pt x="195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5" name="Google Shape;2795;p50"/>
            <p:cNvSpPr/>
            <p:nvPr/>
          </p:nvSpPr>
          <p:spPr>
            <a:xfrm>
              <a:off x="5062954" y="4262943"/>
              <a:ext cx="94841" cy="80757"/>
            </a:xfrm>
            <a:custGeom>
              <a:rect b="b" l="l" r="r" t="t"/>
              <a:pathLst>
                <a:path extrusionOk="0" h="5476" w="6431">
                  <a:moveTo>
                    <a:pt x="541" y="0"/>
                  </a:moveTo>
                  <a:cubicBezTo>
                    <a:pt x="318" y="605"/>
                    <a:pt x="0" y="1019"/>
                    <a:pt x="223" y="1496"/>
                  </a:cubicBezTo>
                  <a:cubicBezTo>
                    <a:pt x="318" y="1624"/>
                    <a:pt x="446" y="1751"/>
                    <a:pt x="541" y="1878"/>
                  </a:cubicBezTo>
                  <a:lnTo>
                    <a:pt x="4934" y="5062"/>
                  </a:lnTo>
                  <a:lnTo>
                    <a:pt x="5125" y="5221"/>
                  </a:lnTo>
                  <a:cubicBezTo>
                    <a:pt x="5401" y="5391"/>
                    <a:pt x="5706" y="5476"/>
                    <a:pt x="6000" y="5476"/>
                  </a:cubicBezTo>
                  <a:cubicBezTo>
                    <a:pt x="6148" y="5476"/>
                    <a:pt x="6293" y="5454"/>
                    <a:pt x="6431" y="5412"/>
                  </a:cubicBezTo>
                  <a:cubicBezTo>
                    <a:pt x="6144" y="5380"/>
                    <a:pt x="5571" y="5094"/>
                    <a:pt x="4934" y="4680"/>
                  </a:cubicBezTo>
                  <a:cubicBezTo>
                    <a:pt x="3661" y="3948"/>
                    <a:pt x="1974" y="2674"/>
                    <a:pt x="1305" y="2133"/>
                  </a:cubicBezTo>
                  <a:lnTo>
                    <a:pt x="1273" y="2101"/>
                  </a:lnTo>
                  <a:cubicBezTo>
                    <a:pt x="783" y="1734"/>
                    <a:pt x="1089" y="983"/>
                    <a:pt x="1679" y="983"/>
                  </a:cubicBezTo>
                  <a:cubicBezTo>
                    <a:pt x="1703" y="983"/>
                    <a:pt x="1727" y="984"/>
                    <a:pt x="1751" y="987"/>
                  </a:cubicBezTo>
                  <a:cubicBezTo>
                    <a:pt x="1944" y="1011"/>
                    <a:pt x="2129" y="1021"/>
                    <a:pt x="2304" y="1021"/>
                  </a:cubicBezTo>
                  <a:cubicBezTo>
                    <a:pt x="3283" y="1021"/>
                    <a:pt x="3948" y="700"/>
                    <a:pt x="3948" y="700"/>
                  </a:cubicBezTo>
                  <a:cubicBezTo>
                    <a:pt x="3948" y="700"/>
                    <a:pt x="3852" y="287"/>
                    <a:pt x="3661" y="159"/>
                  </a:cubicBezTo>
                  <a:cubicBezTo>
                    <a:pt x="3191" y="362"/>
                    <a:pt x="2732" y="434"/>
                    <a:pt x="2316" y="434"/>
                  </a:cubicBezTo>
                  <a:cubicBezTo>
                    <a:pt x="1297" y="434"/>
                    <a:pt x="541" y="0"/>
                    <a:pt x="54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6" name="Google Shape;2796;p50"/>
            <p:cNvSpPr/>
            <p:nvPr/>
          </p:nvSpPr>
          <p:spPr>
            <a:xfrm>
              <a:off x="5051215" y="3964810"/>
              <a:ext cx="59167" cy="266679"/>
            </a:xfrm>
            <a:custGeom>
              <a:rect b="b" l="l" r="r" t="t"/>
              <a:pathLst>
                <a:path extrusionOk="0" h="18083" w="4012">
                  <a:moveTo>
                    <a:pt x="0" y="0"/>
                  </a:moveTo>
                  <a:cubicBezTo>
                    <a:pt x="287" y="700"/>
                    <a:pt x="510" y="1464"/>
                    <a:pt x="669" y="2292"/>
                  </a:cubicBezTo>
                  <a:cubicBezTo>
                    <a:pt x="796" y="2674"/>
                    <a:pt x="923" y="3056"/>
                    <a:pt x="1051" y="3406"/>
                  </a:cubicBezTo>
                  <a:cubicBezTo>
                    <a:pt x="1146" y="3756"/>
                    <a:pt x="1242" y="4170"/>
                    <a:pt x="1337" y="4520"/>
                  </a:cubicBezTo>
                  <a:lnTo>
                    <a:pt x="1687" y="5635"/>
                  </a:lnTo>
                  <a:lnTo>
                    <a:pt x="1942" y="6749"/>
                  </a:lnTo>
                  <a:cubicBezTo>
                    <a:pt x="2165" y="7513"/>
                    <a:pt x="2356" y="8277"/>
                    <a:pt x="2515" y="9009"/>
                  </a:cubicBezTo>
                  <a:lnTo>
                    <a:pt x="2642" y="9582"/>
                  </a:lnTo>
                  <a:cubicBezTo>
                    <a:pt x="2674" y="9741"/>
                    <a:pt x="2706" y="9932"/>
                    <a:pt x="2738" y="10123"/>
                  </a:cubicBezTo>
                  <a:lnTo>
                    <a:pt x="2993" y="11238"/>
                  </a:lnTo>
                  <a:cubicBezTo>
                    <a:pt x="3120" y="12002"/>
                    <a:pt x="3279" y="12766"/>
                    <a:pt x="3375" y="13530"/>
                  </a:cubicBezTo>
                  <a:cubicBezTo>
                    <a:pt x="3470" y="13912"/>
                    <a:pt x="3534" y="14262"/>
                    <a:pt x="3598" y="14676"/>
                  </a:cubicBezTo>
                  <a:lnTo>
                    <a:pt x="3757" y="15822"/>
                  </a:lnTo>
                  <a:cubicBezTo>
                    <a:pt x="3789" y="15981"/>
                    <a:pt x="3789" y="16172"/>
                    <a:pt x="3820" y="16395"/>
                  </a:cubicBezTo>
                  <a:lnTo>
                    <a:pt x="3916" y="16936"/>
                  </a:lnTo>
                  <a:cubicBezTo>
                    <a:pt x="3948" y="17350"/>
                    <a:pt x="3980" y="17700"/>
                    <a:pt x="4011" y="18082"/>
                  </a:cubicBezTo>
                  <a:cubicBezTo>
                    <a:pt x="4011" y="17700"/>
                    <a:pt x="3980" y="17350"/>
                    <a:pt x="3948" y="16936"/>
                  </a:cubicBezTo>
                  <a:lnTo>
                    <a:pt x="3916" y="16331"/>
                  </a:lnTo>
                  <a:cubicBezTo>
                    <a:pt x="3852" y="16172"/>
                    <a:pt x="3852" y="15981"/>
                    <a:pt x="3820" y="15790"/>
                  </a:cubicBezTo>
                  <a:lnTo>
                    <a:pt x="3693" y="14644"/>
                  </a:lnTo>
                  <a:cubicBezTo>
                    <a:pt x="3661" y="14230"/>
                    <a:pt x="3598" y="13880"/>
                    <a:pt x="3534" y="13466"/>
                  </a:cubicBezTo>
                  <a:lnTo>
                    <a:pt x="3470" y="12925"/>
                  </a:lnTo>
                  <a:cubicBezTo>
                    <a:pt x="3470" y="12766"/>
                    <a:pt x="3438" y="12575"/>
                    <a:pt x="3375" y="12352"/>
                  </a:cubicBezTo>
                  <a:lnTo>
                    <a:pt x="3184" y="11206"/>
                  </a:lnTo>
                  <a:lnTo>
                    <a:pt x="2929" y="10060"/>
                  </a:lnTo>
                  <a:cubicBezTo>
                    <a:pt x="2865" y="9646"/>
                    <a:pt x="2770" y="9264"/>
                    <a:pt x="2706" y="8914"/>
                  </a:cubicBezTo>
                  <a:cubicBezTo>
                    <a:pt x="2356" y="7386"/>
                    <a:pt x="1942" y="5889"/>
                    <a:pt x="1496" y="4425"/>
                  </a:cubicBezTo>
                  <a:cubicBezTo>
                    <a:pt x="1401" y="4043"/>
                    <a:pt x="1274" y="3661"/>
                    <a:pt x="1146" y="3311"/>
                  </a:cubicBezTo>
                  <a:cubicBezTo>
                    <a:pt x="1019" y="2897"/>
                    <a:pt x="923" y="2547"/>
                    <a:pt x="796" y="2197"/>
                  </a:cubicBezTo>
                  <a:cubicBezTo>
                    <a:pt x="541" y="1433"/>
                    <a:pt x="287" y="700"/>
                    <a:pt x="0" y="0"/>
                  </a:cubicBez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7" name="Google Shape;2797;p50"/>
            <p:cNvSpPr/>
            <p:nvPr/>
          </p:nvSpPr>
          <p:spPr>
            <a:xfrm>
              <a:off x="4758245" y="3930520"/>
              <a:ext cx="183577" cy="271383"/>
            </a:xfrm>
            <a:custGeom>
              <a:rect b="b" l="l" r="r" t="t"/>
              <a:pathLst>
                <a:path extrusionOk="0" h="18402" w="12448">
                  <a:moveTo>
                    <a:pt x="0" y="1"/>
                  </a:moveTo>
                  <a:lnTo>
                    <a:pt x="0" y="1"/>
                  </a:lnTo>
                  <a:cubicBezTo>
                    <a:pt x="61" y="98"/>
                    <a:pt x="121" y="185"/>
                    <a:pt x="182" y="267"/>
                  </a:cubicBezTo>
                  <a:lnTo>
                    <a:pt x="182" y="267"/>
                  </a:lnTo>
                  <a:cubicBezTo>
                    <a:pt x="119" y="180"/>
                    <a:pt x="58" y="91"/>
                    <a:pt x="0" y="1"/>
                  </a:cubicBezTo>
                  <a:close/>
                  <a:moveTo>
                    <a:pt x="182" y="267"/>
                  </a:moveTo>
                  <a:cubicBezTo>
                    <a:pt x="431" y="613"/>
                    <a:pt x="721" y="938"/>
                    <a:pt x="1051" y="1243"/>
                  </a:cubicBezTo>
                  <a:cubicBezTo>
                    <a:pt x="1465" y="1561"/>
                    <a:pt x="1910" y="1847"/>
                    <a:pt x="2388" y="2070"/>
                  </a:cubicBezTo>
                  <a:cubicBezTo>
                    <a:pt x="2642" y="2198"/>
                    <a:pt x="2897" y="2293"/>
                    <a:pt x="3152" y="2357"/>
                  </a:cubicBezTo>
                  <a:cubicBezTo>
                    <a:pt x="3375" y="2452"/>
                    <a:pt x="3629" y="2516"/>
                    <a:pt x="3916" y="2548"/>
                  </a:cubicBezTo>
                  <a:cubicBezTo>
                    <a:pt x="4425" y="2643"/>
                    <a:pt x="4966" y="2707"/>
                    <a:pt x="5508" y="2707"/>
                  </a:cubicBezTo>
                  <a:lnTo>
                    <a:pt x="6303" y="2707"/>
                  </a:lnTo>
                  <a:lnTo>
                    <a:pt x="6686" y="2771"/>
                  </a:lnTo>
                  <a:cubicBezTo>
                    <a:pt x="6813" y="2802"/>
                    <a:pt x="6940" y="2802"/>
                    <a:pt x="7036" y="2834"/>
                  </a:cubicBezTo>
                  <a:cubicBezTo>
                    <a:pt x="7513" y="2962"/>
                    <a:pt x="7991" y="3248"/>
                    <a:pt x="8405" y="3566"/>
                  </a:cubicBezTo>
                  <a:cubicBezTo>
                    <a:pt x="8850" y="3917"/>
                    <a:pt x="9169" y="4267"/>
                    <a:pt x="9487" y="4713"/>
                  </a:cubicBezTo>
                  <a:cubicBezTo>
                    <a:pt x="9805" y="5158"/>
                    <a:pt x="10028" y="5572"/>
                    <a:pt x="10283" y="6050"/>
                  </a:cubicBezTo>
                  <a:cubicBezTo>
                    <a:pt x="10760" y="6973"/>
                    <a:pt x="11079" y="7960"/>
                    <a:pt x="11333" y="9010"/>
                  </a:cubicBezTo>
                  <a:cubicBezTo>
                    <a:pt x="11620" y="10029"/>
                    <a:pt x="11811" y="11079"/>
                    <a:pt x="11970" y="12098"/>
                  </a:cubicBezTo>
                  <a:cubicBezTo>
                    <a:pt x="12129" y="13149"/>
                    <a:pt x="12225" y="14199"/>
                    <a:pt x="12288" y="15250"/>
                  </a:cubicBezTo>
                  <a:cubicBezTo>
                    <a:pt x="12384" y="16300"/>
                    <a:pt x="12416" y="17319"/>
                    <a:pt x="12416" y="18401"/>
                  </a:cubicBezTo>
                  <a:cubicBezTo>
                    <a:pt x="12448" y="17319"/>
                    <a:pt x="12416" y="16300"/>
                    <a:pt x="12384" y="15218"/>
                  </a:cubicBezTo>
                  <a:cubicBezTo>
                    <a:pt x="12352" y="14167"/>
                    <a:pt x="12225" y="13117"/>
                    <a:pt x="12097" y="12066"/>
                  </a:cubicBezTo>
                  <a:cubicBezTo>
                    <a:pt x="11970" y="11048"/>
                    <a:pt x="11779" y="9997"/>
                    <a:pt x="11493" y="8978"/>
                  </a:cubicBezTo>
                  <a:cubicBezTo>
                    <a:pt x="11238" y="7928"/>
                    <a:pt x="10920" y="6941"/>
                    <a:pt x="10442" y="5986"/>
                  </a:cubicBezTo>
                  <a:cubicBezTo>
                    <a:pt x="10187" y="5508"/>
                    <a:pt x="9901" y="5063"/>
                    <a:pt x="9582" y="4617"/>
                  </a:cubicBezTo>
                  <a:cubicBezTo>
                    <a:pt x="9264" y="4203"/>
                    <a:pt x="8914" y="3789"/>
                    <a:pt x="8468" y="3471"/>
                  </a:cubicBezTo>
                  <a:cubicBezTo>
                    <a:pt x="8054" y="3121"/>
                    <a:pt x="7577" y="2866"/>
                    <a:pt x="7036" y="2707"/>
                  </a:cubicBezTo>
                  <a:cubicBezTo>
                    <a:pt x="6940" y="2675"/>
                    <a:pt x="6781" y="2675"/>
                    <a:pt x="6654" y="2643"/>
                  </a:cubicBezTo>
                  <a:lnTo>
                    <a:pt x="6240" y="2611"/>
                  </a:lnTo>
                  <a:lnTo>
                    <a:pt x="5444" y="2611"/>
                  </a:lnTo>
                  <a:cubicBezTo>
                    <a:pt x="4935" y="2611"/>
                    <a:pt x="4425" y="2516"/>
                    <a:pt x="3916" y="2452"/>
                  </a:cubicBezTo>
                  <a:cubicBezTo>
                    <a:pt x="3661" y="2389"/>
                    <a:pt x="3375" y="2325"/>
                    <a:pt x="3152" y="2229"/>
                  </a:cubicBezTo>
                  <a:cubicBezTo>
                    <a:pt x="2897" y="2166"/>
                    <a:pt x="2674" y="2070"/>
                    <a:pt x="2420" y="1975"/>
                  </a:cubicBezTo>
                  <a:cubicBezTo>
                    <a:pt x="1942" y="1752"/>
                    <a:pt x="1465" y="1465"/>
                    <a:pt x="1083" y="1179"/>
                  </a:cubicBezTo>
                  <a:cubicBezTo>
                    <a:pt x="828" y="1020"/>
                    <a:pt x="669" y="860"/>
                    <a:pt x="478" y="638"/>
                  </a:cubicBezTo>
                  <a:cubicBezTo>
                    <a:pt x="379" y="519"/>
                    <a:pt x="280" y="401"/>
                    <a:pt x="182" y="267"/>
                  </a:cubicBez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8" name="Google Shape;2798;p50"/>
            <p:cNvSpPr/>
            <p:nvPr/>
          </p:nvSpPr>
          <p:spPr>
            <a:xfrm>
              <a:off x="4620204" y="4187816"/>
              <a:ext cx="265278" cy="175598"/>
            </a:xfrm>
            <a:custGeom>
              <a:rect b="b" l="l" r="r" t="t"/>
              <a:pathLst>
                <a:path extrusionOk="0" h="11907" w="17988">
                  <a:moveTo>
                    <a:pt x="6304" y="0"/>
                  </a:moveTo>
                  <a:lnTo>
                    <a:pt x="1" y="3248"/>
                  </a:lnTo>
                  <a:lnTo>
                    <a:pt x="2197" y="10092"/>
                  </a:lnTo>
                  <a:lnTo>
                    <a:pt x="9838" y="11907"/>
                  </a:lnTo>
                  <a:lnTo>
                    <a:pt x="17987" y="9551"/>
                  </a:lnTo>
                  <a:lnTo>
                    <a:pt x="16046" y="5062"/>
                  </a:lnTo>
                  <a:lnTo>
                    <a:pt x="6304"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9" name="Google Shape;2799;p50"/>
            <p:cNvSpPr/>
            <p:nvPr/>
          </p:nvSpPr>
          <p:spPr>
            <a:xfrm>
              <a:off x="4620204" y="4187816"/>
              <a:ext cx="265278" cy="148847"/>
            </a:xfrm>
            <a:custGeom>
              <a:rect b="b" l="l" r="r" t="t"/>
              <a:pathLst>
                <a:path extrusionOk="0" h="10093" w="17988">
                  <a:moveTo>
                    <a:pt x="6304" y="0"/>
                  </a:moveTo>
                  <a:lnTo>
                    <a:pt x="1" y="3248"/>
                  </a:lnTo>
                  <a:lnTo>
                    <a:pt x="2197" y="10092"/>
                  </a:lnTo>
                  <a:lnTo>
                    <a:pt x="1879" y="4330"/>
                  </a:lnTo>
                  <a:lnTo>
                    <a:pt x="6750" y="2706"/>
                  </a:lnTo>
                  <a:lnTo>
                    <a:pt x="14645" y="6113"/>
                  </a:lnTo>
                  <a:lnTo>
                    <a:pt x="17987" y="9551"/>
                  </a:lnTo>
                  <a:lnTo>
                    <a:pt x="17987" y="9551"/>
                  </a:lnTo>
                  <a:lnTo>
                    <a:pt x="16046" y="5062"/>
                  </a:lnTo>
                  <a:lnTo>
                    <a:pt x="6304" y="0"/>
                  </a:lnTo>
                  <a:close/>
                </a:path>
              </a:pathLst>
            </a:custGeom>
            <a:solidFill>
              <a:srgbClr val="FFFFFF">
                <a:alpha val="2093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0" name="Google Shape;2800;p50"/>
            <p:cNvSpPr/>
            <p:nvPr/>
          </p:nvSpPr>
          <p:spPr>
            <a:xfrm>
              <a:off x="4459642" y="4270449"/>
              <a:ext cx="91552" cy="82173"/>
            </a:xfrm>
            <a:custGeom>
              <a:rect b="b" l="l" r="r" t="t"/>
              <a:pathLst>
                <a:path extrusionOk="0" h="5572" w="6208">
                  <a:moveTo>
                    <a:pt x="1305" y="0"/>
                  </a:moveTo>
                  <a:lnTo>
                    <a:pt x="0" y="3789"/>
                  </a:lnTo>
                  <a:lnTo>
                    <a:pt x="2674" y="5571"/>
                  </a:lnTo>
                  <a:lnTo>
                    <a:pt x="6208" y="4234"/>
                  </a:lnTo>
                  <a:lnTo>
                    <a:pt x="4903" y="828"/>
                  </a:lnTo>
                  <a:lnTo>
                    <a:pt x="1305"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1" name="Google Shape;2801;p50"/>
            <p:cNvSpPr/>
            <p:nvPr/>
          </p:nvSpPr>
          <p:spPr>
            <a:xfrm>
              <a:off x="4478888" y="4270449"/>
              <a:ext cx="53062" cy="30055"/>
            </a:xfrm>
            <a:custGeom>
              <a:rect b="b" l="l" r="r" t="t"/>
              <a:pathLst>
                <a:path extrusionOk="0" h="2038" w="3598">
                  <a:moveTo>
                    <a:pt x="0" y="0"/>
                  </a:moveTo>
                  <a:lnTo>
                    <a:pt x="1083" y="2038"/>
                  </a:lnTo>
                  <a:lnTo>
                    <a:pt x="3439" y="1528"/>
                  </a:lnTo>
                  <a:lnTo>
                    <a:pt x="3598" y="828"/>
                  </a:lnTo>
                  <a:lnTo>
                    <a:pt x="0" y="0"/>
                  </a:lnTo>
                  <a:close/>
                </a:path>
              </a:pathLst>
            </a:custGeom>
            <a:solidFill>
              <a:srgbClr val="C0979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2" name="Google Shape;2802;p50"/>
            <p:cNvSpPr/>
            <p:nvPr/>
          </p:nvSpPr>
          <p:spPr>
            <a:xfrm>
              <a:off x="4494845" y="4282661"/>
              <a:ext cx="37105" cy="69962"/>
            </a:xfrm>
            <a:custGeom>
              <a:rect b="b" l="l" r="r" t="t"/>
              <a:pathLst>
                <a:path extrusionOk="0" h="4744" w="2516">
                  <a:moveTo>
                    <a:pt x="2516" y="0"/>
                  </a:moveTo>
                  <a:lnTo>
                    <a:pt x="2357" y="700"/>
                  </a:lnTo>
                  <a:lnTo>
                    <a:pt x="1" y="1210"/>
                  </a:lnTo>
                  <a:lnTo>
                    <a:pt x="287" y="4743"/>
                  </a:lnTo>
                  <a:lnTo>
                    <a:pt x="988" y="4457"/>
                  </a:lnTo>
                  <a:lnTo>
                    <a:pt x="224" y="1337"/>
                  </a:lnTo>
                  <a:lnTo>
                    <a:pt x="2516" y="860"/>
                  </a:lnTo>
                  <a:lnTo>
                    <a:pt x="2516" y="0"/>
                  </a:ln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3" name="Google Shape;2803;p50"/>
            <p:cNvSpPr/>
            <p:nvPr/>
          </p:nvSpPr>
          <p:spPr>
            <a:xfrm>
              <a:off x="4650717" y="3564310"/>
              <a:ext cx="33831" cy="55421"/>
            </a:xfrm>
            <a:custGeom>
              <a:rect b="b" l="l" r="r" t="t"/>
              <a:pathLst>
                <a:path extrusionOk="0" h="3758" w="2294">
                  <a:moveTo>
                    <a:pt x="97" y="1"/>
                  </a:moveTo>
                  <a:cubicBezTo>
                    <a:pt x="65" y="383"/>
                    <a:pt x="1" y="733"/>
                    <a:pt x="1" y="1083"/>
                  </a:cubicBezTo>
                  <a:lnTo>
                    <a:pt x="1" y="1211"/>
                  </a:lnTo>
                  <a:lnTo>
                    <a:pt x="1" y="1306"/>
                  </a:lnTo>
                  <a:cubicBezTo>
                    <a:pt x="1" y="1306"/>
                    <a:pt x="892" y="3343"/>
                    <a:pt x="2293" y="3757"/>
                  </a:cubicBezTo>
                  <a:lnTo>
                    <a:pt x="2261" y="2643"/>
                  </a:lnTo>
                  <a:cubicBezTo>
                    <a:pt x="1465" y="2197"/>
                    <a:pt x="574" y="1529"/>
                    <a:pt x="479" y="1020"/>
                  </a:cubicBezTo>
                  <a:cubicBezTo>
                    <a:pt x="415" y="542"/>
                    <a:pt x="383" y="255"/>
                    <a:pt x="319" y="64"/>
                  </a:cubicBezTo>
                  <a:cubicBezTo>
                    <a:pt x="256" y="64"/>
                    <a:pt x="192" y="64"/>
                    <a:pt x="97" y="1"/>
                  </a:cubicBezTo>
                  <a:close/>
                </a:path>
              </a:pathLst>
            </a:custGeom>
            <a:solidFill>
              <a:srgbClr val="191919">
                <a:alpha val="697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4" name="Google Shape;2804;p50"/>
            <p:cNvSpPr/>
            <p:nvPr/>
          </p:nvSpPr>
          <p:spPr>
            <a:xfrm>
              <a:off x="4652605" y="3646015"/>
              <a:ext cx="94384" cy="87807"/>
            </a:xfrm>
            <a:custGeom>
              <a:rect b="b" l="l" r="r" t="t"/>
              <a:pathLst>
                <a:path extrusionOk="0" h="5954" w="6400">
                  <a:moveTo>
                    <a:pt x="5826" y="0"/>
                  </a:moveTo>
                  <a:lnTo>
                    <a:pt x="0" y="2833"/>
                  </a:lnTo>
                  <a:lnTo>
                    <a:pt x="1274" y="5953"/>
                  </a:lnTo>
                  <a:cubicBezTo>
                    <a:pt x="987" y="4298"/>
                    <a:pt x="2038" y="2674"/>
                    <a:pt x="3693" y="2228"/>
                  </a:cubicBezTo>
                  <a:lnTo>
                    <a:pt x="6399" y="1528"/>
                  </a:lnTo>
                  <a:lnTo>
                    <a:pt x="5826" y="0"/>
                  </a:lnTo>
                  <a:close/>
                </a:path>
              </a:pathLst>
            </a:custGeom>
            <a:solidFill>
              <a:srgbClr val="FFFFFF">
                <a:alpha val="2093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5" name="Google Shape;2805;p50"/>
            <p:cNvSpPr/>
            <p:nvPr/>
          </p:nvSpPr>
          <p:spPr>
            <a:xfrm>
              <a:off x="4657767" y="3789204"/>
              <a:ext cx="106123" cy="222083"/>
            </a:xfrm>
            <a:custGeom>
              <a:rect b="b" l="l" r="r" t="t"/>
              <a:pathLst>
                <a:path extrusionOk="0" h="15059" w="7196">
                  <a:moveTo>
                    <a:pt x="7068" y="1"/>
                  </a:moveTo>
                  <a:lnTo>
                    <a:pt x="5030" y="478"/>
                  </a:lnTo>
                  <a:cubicBezTo>
                    <a:pt x="4171" y="6686"/>
                    <a:pt x="1911" y="13053"/>
                    <a:pt x="1" y="14677"/>
                  </a:cubicBezTo>
                  <a:lnTo>
                    <a:pt x="255" y="14804"/>
                  </a:lnTo>
                  <a:cubicBezTo>
                    <a:pt x="414" y="14899"/>
                    <a:pt x="605" y="14963"/>
                    <a:pt x="796" y="15059"/>
                  </a:cubicBezTo>
                  <a:cubicBezTo>
                    <a:pt x="1529" y="14040"/>
                    <a:pt x="4935" y="8755"/>
                    <a:pt x="5317" y="2834"/>
                  </a:cubicBezTo>
                  <a:cubicBezTo>
                    <a:pt x="5346" y="1913"/>
                    <a:pt x="6052" y="1252"/>
                    <a:pt x="6917" y="1252"/>
                  </a:cubicBezTo>
                  <a:cubicBezTo>
                    <a:pt x="7008" y="1252"/>
                    <a:pt x="7101" y="1259"/>
                    <a:pt x="7195" y="1274"/>
                  </a:cubicBezTo>
                  <a:cubicBezTo>
                    <a:pt x="7195" y="1115"/>
                    <a:pt x="7132" y="988"/>
                    <a:pt x="7132" y="828"/>
                  </a:cubicBezTo>
                  <a:cubicBezTo>
                    <a:pt x="7100" y="542"/>
                    <a:pt x="7100" y="287"/>
                    <a:pt x="7068" y="1"/>
                  </a:cubicBez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6" name="Google Shape;2806;p50"/>
            <p:cNvSpPr/>
            <p:nvPr/>
          </p:nvSpPr>
          <p:spPr>
            <a:xfrm>
              <a:off x="4534282" y="3664317"/>
              <a:ext cx="82645" cy="169965"/>
            </a:xfrm>
            <a:custGeom>
              <a:rect b="b" l="l" r="r" t="t"/>
              <a:pathLst>
                <a:path extrusionOk="0" h="11525" w="5604">
                  <a:moveTo>
                    <a:pt x="797" y="1"/>
                  </a:moveTo>
                  <a:cubicBezTo>
                    <a:pt x="351" y="828"/>
                    <a:pt x="128" y="1815"/>
                    <a:pt x="160" y="2898"/>
                  </a:cubicBezTo>
                  <a:cubicBezTo>
                    <a:pt x="224" y="7450"/>
                    <a:pt x="351" y="9901"/>
                    <a:pt x="988" y="11525"/>
                  </a:cubicBezTo>
                  <a:cubicBezTo>
                    <a:pt x="1" y="6622"/>
                    <a:pt x="638" y="5635"/>
                    <a:pt x="701" y="733"/>
                  </a:cubicBezTo>
                  <a:lnTo>
                    <a:pt x="701" y="733"/>
                  </a:lnTo>
                  <a:cubicBezTo>
                    <a:pt x="4139" y="1401"/>
                    <a:pt x="5572" y="8341"/>
                    <a:pt x="5572" y="8341"/>
                  </a:cubicBezTo>
                  <a:lnTo>
                    <a:pt x="5604" y="6559"/>
                  </a:lnTo>
                  <a:cubicBezTo>
                    <a:pt x="5254" y="1783"/>
                    <a:pt x="829" y="32"/>
                    <a:pt x="797" y="1"/>
                  </a:cubicBez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7" name="Google Shape;2807;p50"/>
            <p:cNvSpPr/>
            <p:nvPr/>
          </p:nvSpPr>
          <p:spPr>
            <a:xfrm>
              <a:off x="4567627" y="3723944"/>
              <a:ext cx="161987" cy="155881"/>
            </a:xfrm>
            <a:custGeom>
              <a:rect b="b" l="l" r="r" t="t"/>
              <a:pathLst>
                <a:path extrusionOk="0" h="10570" w="10984">
                  <a:moveTo>
                    <a:pt x="9901" y="1"/>
                  </a:moveTo>
                  <a:lnTo>
                    <a:pt x="9901" y="1"/>
                  </a:lnTo>
                  <a:cubicBezTo>
                    <a:pt x="9805" y="96"/>
                    <a:pt x="9678" y="128"/>
                    <a:pt x="9583" y="223"/>
                  </a:cubicBezTo>
                  <a:cubicBezTo>
                    <a:pt x="9678" y="478"/>
                    <a:pt x="9869" y="1370"/>
                    <a:pt x="10315" y="4394"/>
                  </a:cubicBezTo>
                  <a:cubicBezTo>
                    <a:pt x="8460" y="8870"/>
                    <a:pt x="3320" y="9369"/>
                    <a:pt x="1074" y="9369"/>
                  </a:cubicBezTo>
                  <a:cubicBezTo>
                    <a:pt x="428" y="9369"/>
                    <a:pt x="22" y="9328"/>
                    <a:pt x="0" y="9328"/>
                  </a:cubicBezTo>
                  <a:cubicBezTo>
                    <a:pt x="64" y="9360"/>
                    <a:pt x="541" y="9710"/>
                    <a:pt x="1019" y="10092"/>
                  </a:cubicBezTo>
                  <a:cubicBezTo>
                    <a:pt x="1274" y="10251"/>
                    <a:pt x="1560" y="10411"/>
                    <a:pt x="1878" y="10570"/>
                  </a:cubicBezTo>
                  <a:cubicBezTo>
                    <a:pt x="7641" y="9615"/>
                    <a:pt x="9583" y="7132"/>
                    <a:pt x="10729" y="4712"/>
                  </a:cubicBezTo>
                  <a:cubicBezTo>
                    <a:pt x="10983" y="2516"/>
                    <a:pt x="9869" y="64"/>
                    <a:pt x="9901"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8" name="Google Shape;2808;p50"/>
            <p:cNvSpPr/>
            <p:nvPr/>
          </p:nvSpPr>
          <p:spPr>
            <a:xfrm>
              <a:off x="4611753" y="3648832"/>
              <a:ext cx="64801" cy="138509"/>
            </a:xfrm>
            <a:custGeom>
              <a:rect b="b" l="l" r="r" t="t"/>
              <a:pathLst>
                <a:path extrusionOk="0" h="9392" w="4394">
                  <a:moveTo>
                    <a:pt x="1" y="0"/>
                  </a:moveTo>
                  <a:cubicBezTo>
                    <a:pt x="3" y="2"/>
                    <a:pt x="6" y="5"/>
                    <a:pt x="9" y="8"/>
                  </a:cubicBezTo>
                  <a:lnTo>
                    <a:pt x="9" y="8"/>
                  </a:lnTo>
                  <a:cubicBezTo>
                    <a:pt x="6" y="5"/>
                    <a:pt x="3" y="3"/>
                    <a:pt x="1" y="0"/>
                  </a:cubicBezTo>
                  <a:close/>
                  <a:moveTo>
                    <a:pt x="9" y="8"/>
                  </a:moveTo>
                  <a:cubicBezTo>
                    <a:pt x="2419" y="2209"/>
                    <a:pt x="2004" y="7642"/>
                    <a:pt x="319" y="9391"/>
                  </a:cubicBezTo>
                  <a:cubicBezTo>
                    <a:pt x="2325" y="7895"/>
                    <a:pt x="3216" y="7418"/>
                    <a:pt x="4394" y="6654"/>
                  </a:cubicBezTo>
                  <a:lnTo>
                    <a:pt x="4139" y="5985"/>
                  </a:lnTo>
                  <a:lnTo>
                    <a:pt x="1688" y="7927"/>
                  </a:lnTo>
                  <a:cubicBezTo>
                    <a:pt x="1688" y="7927"/>
                    <a:pt x="2484" y="6176"/>
                    <a:pt x="2070" y="3597"/>
                  </a:cubicBezTo>
                  <a:cubicBezTo>
                    <a:pt x="1665" y="1169"/>
                    <a:pt x="164" y="141"/>
                    <a:pt x="9" y="8"/>
                  </a:cubicBez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9" name="Google Shape;2809;p50"/>
            <p:cNvSpPr/>
            <p:nvPr/>
          </p:nvSpPr>
          <p:spPr>
            <a:xfrm>
              <a:off x="4713175" y="4187816"/>
              <a:ext cx="143670" cy="90151"/>
            </a:xfrm>
            <a:custGeom>
              <a:rect b="b" l="l" r="r" t="t"/>
              <a:pathLst>
                <a:path extrusionOk="0" h="6113" w="9742">
                  <a:moveTo>
                    <a:pt x="0" y="0"/>
                  </a:moveTo>
                  <a:lnTo>
                    <a:pt x="446" y="2706"/>
                  </a:lnTo>
                  <a:lnTo>
                    <a:pt x="8341" y="6113"/>
                  </a:lnTo>
                  <a:lnTo>
                    <a:pt x="9742" y="5062"/>
                  </a:lnTo>
                  <a:lnTo>
                    <a:pt x="0" y="0"/>
                  </a:lnTo>
                  <a:close/>
                </a:path>
              </a:pathLst>
            </a:custGeom>
            <a:solidFill>
              <a:srgbClr val="CDACB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0" name="Google Shape;2810;p50"/>
            <p:cNvSpPr/>
            <p:nvPr/>
          </p:nvSpPr>
          <p:spPr>
            <a:xfrm>
              <a:off x="4647900" y="4251660"/>
              <a:ext cx="237582" cy="111757"/>
            </a:xfrm>
            <a:custGeom>
              <a:rect b="b" l="l" r="r" t="t"/>
              <a:pathLst>
                <a:path extrusionOk="0" h="7578" w="16110">
                  <a:moveTo>
                    <a:pt x="1" y="1"/>
                  </a:moveTo>
                  <a:lnTo>
                    <a:pt x="319" y="5763"/>
                  </a:lnTo>
                  <a:lnTo>
                    <a:pt x="7960" y="7578"/>
                  </a:lnTo>
                  <a:lnTo>
                    <a:pt x="16109" y="5222"/>
                  </a:lnTo>
                  <a:lnTo>
                    <a:pt x="7896" y="6686"/>
                  </a:lnTo>
                  <a:lnTo>
                    <a:pt x="1" y="1"/>
                  </a:lnTo>
                  <a:close/>
                </a:path>
              </a:pathLst>
            </a:custGeom>
            <a:solidFill>
              <a:srgbClr val="966F7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1" name="Google Shape;2811;p50"/>
            <p:cNvSpPr/>
            <p:nvPr/>
          </p:nvSpPr>
          <p:spPr>
            <a:xfrm>
              <a:off x="4663872" y="3488726"/>
              <a:ext cx="68089" cy="63400"/>
            </a:xfrm>
            <a:custGeom>
              <a:rect b="b" l="l" r="r" t="t"/>
              <a:pathLst>
                <a:path extrusionOk="0" h="4299" w="4617">
                  <a:moveTo>
                    <a:pt x="3184" y="0"/>
                  </a:moveTo>
                  <a:cubicBezTo>
                    <a:pt x="3184" y="96"/>
                    <a:pt x="3152" y="1146"/>
                    <a:pt x="2101" y="2038"/>
                  </a:cubicBezTo>
                  <a:cubicBezTo>
                    <a:pt x="1433" y="2579"/>
                    <a:pt x="478" y="2197"/>
                    <a:pt x="0" y="2993"/>
                  </a:cubicBezTo>
                  <a:cubicBezTo>
                    <a:pt x="128" y="3152"/>
                    <a:pt x="191" y="3311"/>
                    <a:pt x="255" y="3502"/>
                  </a:cubicBezTo>
                  <a:cubicBezTo>
                    <a:pt x="319" y="3789"/>
                    <a:pt x="319" y="4043"/>
                    <a:pt x="287" y="4298"/>
                  </a:cubicBezTo>
                  <a:cubicBezTo>
                    <a:pt x="287" y="4298"/>
                    <a:pt x="478" y="3693"/>
                    <a:pt x="351" y="3152"/>
                  </a:cubicBezTo>
                  <a:cubicBezTo>
                    <a:pt x="1560" y="3057"/>
                    <a:pt x="3502" y="2101"/>
                    <a:pt x="3375" y="351"/>
                  </a:cubicBezTo>
                  <a:lnTo>
                    <a:pt x="3375" y="351"/>
                  </a:lnTo>
                  <a:cubicBezTo>
                    <a:pt x="4171" y="987"/>
                    <a:pt x="4616" y="1433"/>
                    <a:pt x="4616" y="1433"/>
                  </a:cubicBezTo>
                  <a:cubicBezTo>
                    <a:pt x="4107" y="414"/>
                    <a:pt x="3184" y="0"/>
                    <a:pt x="3184" y="0"/>
                  </a:cubicBez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2" name="Google Shape;2812;p50"/>
            <p:cNvSpPr/>
            <p:nvPr/>
          </p:nvSpPr>
          <p:spPr>
            <a:xfrm>
              <a:off x="4866230" y="3701881"/>
              <a:ext cx="37577" cy="36161"/>
            </a:xfrm>
            <a:custGeom>
              <a:rect b="b" l="l" r="r" t="t"/>
              <a:pathLst>
                <a:path extrusionOk="0" h="2452" w="2548">
                  <a:moveTo>
                    <a:pt x="0" y="223"/>
                  </a:moveTo>
                  <a:cubicBezTo>
                    <a:pt x="9" y="241"/>
                    <a:pt x="19" y="261"/>
                    <a:pt x="31" y="284"/>
                  </a:cubicBezTo>
                  <a:lnTo>
                    <a:pt x="31" y="284"/>
                  </a:lnTo>
                  <a:cubicBezTo>
                    <a:pt x="29" y="254"/>
                    <a:pt x="22" y="223"/>
                    <a:pt x="0" y="223"/>
                  </a:cubicBezTo>
                  <a:close/>
                  <a:moveTo>
                    <a:pt x="2547" y="0"/>
                  </a:moveTo>
                  <a:cubicBezTo>
                    <a:pt x="2547" y="0"/>
                    <a:pt x="2420" y="160"/>
                    <a:pt x="1305" y="1910"/>
                  </a:cubicBezTo>
                  <a:cubicBezTo>
                    <a:pt x="795" y="1610"/>
                    <a:pt x="227" y="657"/>
                    <a:pt x="31" y="284"/>
                  </a:cubicBezTo>
                  <a:lnTo>
                    <a:pt x="31" y="284"/>
                  </a:lnTo>
                  <a:cubicBezTo>
                    <a:pt x="32" y="296"/>
                    <a:pt x="32" y="309"/>
                    <a:pt x="32" y="319"/>
                  </a:cubicBezTo>
                  <a:lnTo>
                    <a:pt x="32" y="351"/>
                  </a:lnTo>
                  <a:cubicBezTo>
                    <a:pt x="32" y="382"/>
                    <a:pt x="32" y="478"/>
                    <a:pt x="96" y="510"/>
                  </a:cubicBezTo>
                  <a:cubicBezTo>
                    <a:pt x="223" y="796"/>
                    <a:pt x="350" y="1115"/>
                    <a:pt x="573" y="1465"/>
                  </a:cubicBezTo>
                  <a:cubicBezTo>
                    <a:pt x="764" y="1815"/>
                    <a:pt x="1019" y="2165"/>
                    <a:pt x="1242" y="2452"/>
                  </a:cubicBezTo>
                  <a:lnTo>
                    <a:pt x="2547"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3" name="Google Shape;2813;p50"/>
            <p:cNvSpPr/>
            <p:nvPr/>
          </p:nvSpPr>
          <p:spPr>
            <a:xfrm>
              <a:off x="4738527" y="3704698"/>
              <a:ext cx="46012" cy="39921"/>
            </a:xfrm>
            <a:custGeom>
              <a:rect b="b" l="l" r="r" t="t"/>
              <a:pathLst>
                <a:path extrusionOk="0" h="2707" w="3120">
                  <a:moveTo>
                    <a:pt x="2642" y="0"/>
                  </a:moveTo>
                  <a:lnTo>
                    <a:pt x="0" y="446"/>
                  </a:lnTo>
                  <a:cubicBezTo>
                    <a:pt x="0" y="446"/>
                    <a:pt x="478" y="2133"/>
                    <a:pt x="828" y="2706"/>
                  </a:cubicBezTo>
                  <a:cubicBezTo>
                    <a:pt x="860" y="2675"/>
                    <a:pt x="955" y="2675"/>
                    <a:pt x="1019" y="2611"/>
                  </a:cubicBezTo>
                  <a:cubicBezTo>
                    <a:pt x="1146" y="2579"/>
                    <a:pt x="1305" y="2515"/>
                    <a:pt x="1496" y="2420"/>
                  </a:cubicBezTo>
                  <a:cubicBezTo>
                    <a:pt x="2006" y="2229"/>
                    <a:pt x="2706" y="1942"/>
                    <a:pt x="2961" y="1879"/>
                  </a:cubicBezTo>
                  <a:cubicBezTo>
                    <a:pt x="3056" y="1879"/>
                    <a:pt x="3056" y="1783"/>
                    <a:pt x="3056" y="1719"/>
                  </a:cubicBezTo>
                  <a:cubicBezTo>
                    <a:pt x="3056" y="1656"/>
                    <a:pt x="2961" y="1624"/>
                    <a:pt x="2897" y="1624"/>
                  </a:cubicBezTo>
                  <a:lnTo>
                    <a:pt x="955" y="2070"/>
                  </a:lnTo>
                  <a:lnTo>
                    <a:pt x="3024" y="1337"/>
                  </a:lnTo>
                  <a:cubicBezTo>
                    <a:pt x="3088" y="1306"/>
                    <a:pt x="3120" y="1242"/>
                    <a:pt x="3120" y="1146"/>
                  </a:cubicBezTo>
                  <a:cubicBezTo>
                    <a:pt x="3120" y="1083"/>
                    <a:pt x="3024" y="1051"/>
                    <a:pt x="2929" y="1051"/>
                  </a:cubicBezTo>
                  <a:lnTo>
                    <a:pt x="796" y="1528"/>
                  </a:lnTo>
                  <a:lnTo>
                    <a:pt x="3024" y="828"/>
                  </a:lnTo>
                  <a:cubicBezTo>
                    <a:pt x="3088" y="796"/>
                    <a:pt x="3120" y="701"/>
                    <a:pt x="3088" y="637"/>
                  </a:cubicBezTo>
                  <a:cubicBezTo>
                    <a:pt x="3088" y="605"/>
                    <a:pt x="3024" y="542"/>
                    <a:pt x="2929" y="542"/>
                  </a:cubicBezTo>
                  <a:lnTo>
                    <a:pt x="478" y="955"/>
                  </a:lnTo>
                  <a:lnTo>
                    <a:pt x="2706" y="319"/>
                  </a:lnTo>
                  <a:cubicBezTo>
                    <a:pt x="2770" y="287"/>
                    <a:pt x="2802" y="191"/>
                    <a:pt x="2802" y="128"/>
                  </a:cubicBezTo>
                  <a:cubicBezTo>
                    <a:pt x="2802" y="32"/>
                    <a:pt x="2738" y="0"/>
                    <a:pt x="264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2814" name="Google Shape;2814;p50"/>
          <p:cNvPicPr preferRelativeResize="0"/>
          <p:nvPr/>
        </p:nvPicPr>
        <p:blipFill>
          <a:blip r:embed="rId4">
            <a:alphaModFix/>
          </a:blip>
          <a:stretch>
            <a:fillRect/>
          </a:stretch>
        </p:blipFill>
        <p:spPr>
          <a:xfrm>
            <a:off x="8133299" y="1857750"/>
            <a:ext cx="1010700" cy="923625"/>
          </a:xfrm>
          <a:prstGeom prst="rect">
            <a:avLst/>
          </a:prstGeom>
          <a:noFill/>
          <a:ln>
            <a:noFill/>
          </a:ln>
        </p:spPr>
      </p:pic>
      <p:pic>
        <p:nvPicPr>
          <p:cNvPr descr="Chant de Pâques - Aimer jusqu'au bout&#10;&#10;Les élèves du CECCE ont procédé à l’écriture des idées et des paroles en collaboration de l’abbé Jean-François Morin et de l'animateur de la pastorale, M. Guy Leclerc. M. Brian St-Pierre a recueilli toutes ces idées pour les transformer en un chant concret en y ajoutant une mélodie qui évoque l’espoir et l’amour de Dieu. Joyeuses Pâques!" id="2815" name="Google Shape;2815;p50" title="AIMER JUSQU'AU BOUT!">
            <a:hlinkClick r:id="rId5"/>
          </p:cNvPr>
          <p:cNvPicPr preferRelativeResize="0"/>
          <p:nvPr/>
        </p:nvPicPr>
        <p:blipFill>
          <a:blip r:embed="rId6">
            <a:alphaModFix/>
          </a:blip>
          <a:stretch>
            <a:fillRect/>
          </a:stretch>
        </p:blipFill>
        <p:spPr>
          <a:xfrm>
            <a:off x="106175" y="799875"/>
            <a:ext cx="6697025" cy="3767075"/>
          </a:xfrm>
          <a:prstGeom prst="rect">
            <a:avLst/>
          </a:prstGeom>
          <a:noFill/>
          <a:ln cap="flat" cmpd="sng" w="38100">
            <a:solidFill>
              <a:srgbClr val="1B4FA1"/>
            </a:solidFill>
            <a:prstDash val="solid"/>
            <a:round/>
            <a:headEnd len="sm" w="sm" type="none"/>
            <a:tailEnd len="sm" w="sm" type="none"/>
          </a:ln>
        </p:spPr>
      </p:pic>
      <p:sp>
        <p:nvSpPr>
          <p:cNvPr id="2816" name="Google Shape;2816;p50"/>
          <p:cNvSpPr txBox="1"/>
          <p:nvPr>
            <p:ph idx="2" type="title"/>
          </p:nvPr>
        </p:nvSpPr>
        <p:spPr>
          <a:xfrm>
            <a:off x="720225" y="128300"/>
            <a:ext cx="4890600" cy="642900"/>
          </a:xfrm>
          <a:prstGeom prst="rect">
            <a:avLst/>
          </a:prstGeom>
          <a:ln>
            <a:noFill/>
          </a:ln>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a:solidFill>
                  <a:srgbClr val="1B4FA1"/>
                </a:solidFill>
              </a:rPr>
              <a:t>CHANT D’ENTRÉE</a:t>
            </a:r>
            <a:endParaRPr>
              <a:solidFill>
                <a:srgbClr val="1B4FA1"/>
              </a:solidFill>
            </a:endParaRPr>
          </a:p>
        </p:txBody>
      </p:sp>
      <p:sp>
        <p:nvSpPr>
          <p:cNvPr id="2817" name="Google Shape;2817;p50"/>
          <p:cNvSpPr txBox="1"/>
          <p:nvPr/>
        </p:nvSpPr>
        <p:spPr>
          <a:xfrm>
            <a:off x="720225" y="4671825"/>
            <a:ext cx="5462700" cy="36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fr-CA" sz="1200">
                <a:solidFill>
                  <a:schemeClr val="dk1"/>
                </a:solidFill>
                <a:latin typeface="Questrial"/>
                <a:ea typeface="Questrial"/>
                <a:cs typeface="Questrial"/>
                <a:sym typeface="Questrial"/>
              </a:rPr>
              <a:t>Par les élèves du CECCE, Jean-François Morin, Guy Leclerc et Brian St-Pierre.</a:t>
            </a:r>
            <a:endParaRPr i="1" sz="12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15"/>
                                        </p:tgtEl>
                                        <p:attrNameLst>
                                          <p:attrName>style.visibility</p:attrName>
                                        </p:attrNameLst>
                                      </p:cBhvr>
                                      <p:to>
                                        <p:strVal val="visible"/>
                                      </p:to>
                                    </p:set>
                                    <p:animEffect filter="fade" transition="in">
                                      <p:cBhvr>
                                        <p:cTn dur="1000"/>
                                        <p:tgtEl>
                                          <p:spTgt spid="281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2821" name="Shape 2821"/>
        <p:cNvGrpSpPr/>
        <p:nvPr/>
      </p:nvGrpSpPr>
      <p:grpSpPr>
        <a:xfrm>
          <a:off x="0" y="0"/>
          <a:ext cx="0" cy="0"/>
          <a:chOff x="0" y="0"/>
          <a:chExt cx="0" cy="0"/>
        </a:xfrm>
      </p:grpSpPr>
      <p:sp>
        <p:nvSpPr>
          <p:cNvPr id="2822" name="Google Shape;2822;p51"/>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2823" name="Google Shape;2823;p51"/>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2824" name="Google Shape;2824;p51"/>
          <p:cNvGrpSpPr/>
          <p:nvPr/>
        </p:nvGrpSpPr>
        <p:grpSpPr>
          <a:xfrm rot="368268">
            <a:off x="5966703" y="456762"/>
            <a:ext cx="2720006" cy="3659256"/>
            <a:chOff x="3113638" y="3719988"/>
            <a:chExt cx="940568" cy="1265521"/>
          </a:xfrm>
        </p:grpSpPr>
        <p:sp>
          <p:nvSpPr>
            <p:cNvPr id="2825" name="Google Shape;2825;p51"/>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6" name="Google Shape;2826;p51"/>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7" name="Google Shape;2827;p51"/>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8" name="Google Shape;2828;p51"/>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9" name="Google Shape;2829;p51"/>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0" name="Google Shape;2830;p51"/>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1" name="Google Shape;2831;p51"/>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2" name="Google Shape;2832;p51"/>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3" name="Google Shape;2833;p51"/>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4" name="Google Shape;2834;p51"/>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5" name="Google Shape;2835;p51"/>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6" name="Google Shape;2836;p51"/>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7" name="Google Shape;2837;p51"/>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8" name="Google Shape;2838;p51"/>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9" name="Google Shape;2839;p51"/>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0" name="Google Shape;2840;p51"/>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1" name="Google Shape;2841;p51"/>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2" name="Google Shape;2842;p51"/>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3" name="Google Shape;2843;p51"/>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4" name="Google Shape;2844;p51"/>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5" name="Google Shape;2845;p51"/>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6" name="Google Shape;2846;p51"/>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7" name="Google Shape;2847;p51"/>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8" name="Google Shape;2848;p51"/>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9" name="Google Shape;2849;p51"/>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0" name="Google Shape;2850;p51"/>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1" name="Google Shape;2851;p51"/>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2" name="Google Shape;2852;p51"/>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3" name="Google Shape;2853;p51"/>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4" name="Google Shape;2854;p51"/>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5" name="Google Shape;2855;p51"/>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6" name="Google Shape;2856;p51"/>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7" name="Google Shape;2857;p51"/>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8" name="Google Shape;2858;p51"/>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9" name="Google Shape;2859;p51"/>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0" name="Google Shape;2860;p51"/>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1" name="Google Shape;2861;p51"/>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2" name="Google Shape;2862;p51"/>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3" name="Google Shape;2863;p51"/>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4" name="Google Shape;2864;p51"/>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5" name="Google Shape;2865;p51"/>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6" name="Google Shape;2866;p51"/>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7" name="Google Shape;2867;p51"/>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8" name="Google Shape;2868;p51"/>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9" name="Google Shape;2869;p51"/>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0" name="Google Shape;2870;p51"/>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1" name="Google Shape;2871;p51"/>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2" name="Google Shape;2872;p51"/>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3" name="Google Shape;2873;p51"/>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4" name="Google Shape;2874;p51"/>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5" name="Google Shape;2875;p51"/>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6" name="Google Shape;2876;p51"/>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7" name="Google Shape;2877;p51"/>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8" name="Google Shape;2878;p51"/>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9" name="Google Shape;2879;p51"/>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0" name="Google Shape;2880;p51"/>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1" name="Google Shape;2881;p51"/>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2" name="Google Shape;2882;p51"/>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3" name="Google Shape;2883;p51"/>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4" name="Google Shape;2884;p51"/>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5" name="Google Shape;2885;p51"/>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6" name="Google Shape;2886;p51"/>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7" name="Google Shape;2887;p51"/>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8" name="Google Shape;2888;p51"/>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9" name="Google Shape;2889;p51"/>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0" name="Google Shape;2890;p51"/>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1" name="Google Shape;2891;p51"/>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2" name="Google Shape;2892;p51"/>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3" name="Google Shape;2893;p51"/>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4" name="Google Shape;2894;p51"/>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895" name="Google Shape;2895;p51"/>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2896" name="Google Shape;2896;p51"/>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2897" name="Google Shape;2897;p51"/>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2898" name="Google Shape;2898;p51"/>
          <p:cNvPicPr preferRelativeResize="0"/>
          <p:nvPr/>
        </p:nvPicPr>
        <p:blipFill>
          <a:blip r:embed="rId4">
            <a:alphaModFix/>
          </a:blip>
          <a:stretch>
            <a:fillRect/>
          </a:stretch>
        </p:blipFill>
        <p:spPr>
          <a:xfrm>
            <a:off x="2455700" y="3951775"/>
            <a:ext cx="1404176" cy="11917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2" name="Shape 2902"/>
        <p:cNvGrpSpPr/>
        <p:nvPr/>
      </p:nvGrpSpPr>
      <p:grpSpPr>
        <a:xfrm>
          <a:off x="0" y="0"/>
          <a:ext cx="0" cy="0"/>
          <a:chOff x="0" y="0"/>
          <a:chExt cx="0" cy="0"/>
        </a:xfrm>
      </p:grpSpPr>
      <p:sp>
        <p:nvSpPr>
          <p:cNvPr id="2903" name="Google Shape;2903;p52"/>
          <p:cNvSpPr txBox="1"/>
          <p:nvPr>
            <p:ph idx="1" type="subTitle"/>
          </p:nvPr>
        </p:nvSpPr>
        <p:spPr>
          <a:xfrm rot="-455">
            <a:off x="76200" y="318625"/>
            <a:ext cx="9067800" cy="4596300"/>
          </a:xfrm>
          <a:prstGeom prst="rect">
            <a:avLst/>
          </a:prstGeom>
        </p:spPr>
        <p:txBody>
          <a:bodyPr anchorCtr="0" anchor="t" bIns="91425" lIns="91425" spcFirstLastPara="1" rIns="91425" wrap="square" tIns="91425">
            <a:noAutofit/>
          </a:bodyPr>
          <a:lstStyle/>
          <a:p>
            <a:pPr indent="-571500" lvl="0" marL="457200" rtl="0" algn="ctr">
              <a:spcBef>
                <a:spcPts val="0"/>
              </a:spcBef>
              <a:spcAft>
                <a:spcPts val="0"/>
              </a:spcAft>
              <a:buSzPts val="5400"/>
              <a:buChar char="+"/>
            </a:pPr>
            <a:r>
              <a:rPr lang="fr-CA" sz="5400"/>
              <a:t>Au nom du Père, </a:t>
            </a:r>
            <a:endParaRPr sz="5400"/>
          </a:p>
          <a:p>
            <a:pPr indent="0" lvl="0" marL="0" rtl="0" algn="ctr">
              <a:spcBef>
                <a:spcPts val="0"/>
              </a:spcBef>
              <a:spcAft>
                <a:spcPts val="0"/>
              </a:spcAft>
              <a:buNone/>
            </a:pPr>
            <a:r>
              <a:rPr lang="fr-CA" sz="5400"/>
              <a:t>et du Fils </a:t>
            </a:r>
            <a:br>
              <a:rPr lang="fr-CA" sz="5400"/>
            </a:br>
            <a:r>
              <a:rPr lang="fr-CA" sz="5400"/>
              <a:t>et du Saint-Esprit. </a:t>
            </a:r>
            <a:endParaRPr sz="5400"/>
          </a:p>
          <a:p>
            <a:pPr indent="0" lvl="0" marL="0" rtl="0" algn="ctr">
              <a:spcBef>
                <a:spcPts val="0"/>
              </a:spcBef>
              <a:spcAft>
                <a:spcPts val="0"/>
              </a:spcAft>
              <a:buNone/>
            </a:pPr>
            <a:r>
              <a:t/>
            </a:r>
            <a:endParaRPr sz="5400"/>
          </a:p>
          <a:p>
            <a:pPr indent="0" lvl="0" marL="0" rtl="0" algn="ctr">
              <a:spcBef>
                <a:spcPts val="0"/>
              </a:spcBef>
              <a:spcAft>
                <a:spcPts val="0"/>
              </a:spcAft>
              <a:buClr>
                <a:schemeClr val="hlink"/>
              </a:buClr>
              <a:buSzPts val="1100"/>
              <a:buFont typeface="Arial"/>
              <a:buNone/>
            </a:pPr>
            <a:r>
              <a:rPr b="1" lang="fr-CA" sz="5400"/>
              <a:t>Ⓡ Amen.</a:t>
            </a:r>
            <a:endParaRPr b="1" sz="5400"/>
          </a:p>
          <a:p>
            <a:pPr indent="0" lvl="0" marL="0" rtl="0" algn="l">
              <a:spcBef>
                <a:spcPts val="0"/>
              </a:spcBef>
              <a:spcAft>
                <a:spcPts val="0"/>
              </a:spcAft>
              <a:buClr>
                <a:schemeClr val="hlink"/>
              </a:buClr>
              <a:buSzPts val="1100"/>
              <a:buFont typeface="Arial"/>
              <a:buNone/>
            </a:pPr>
            <a:r>
              <a:t/>
            </a:r>
            <a:endParaRPr/>
          </a:p>
          <a:p>
            <a:pPr indent="0" lvl="0" marL="0" rtl="0" algn="l">
              <a:spcBef>
                <a:spcPts val="0"/>
              </a:spcBef>
              <a:spcAft>
                <a:spcPts val="0"/>
              </a:spcAft>
              <a:buNone/>
            </a:pPr>
            <a:r>
              <a:t/>
            </a:r>
            <a:endParaRPr/>
          </a:p>
        </p:txBody>
      </p:sp>
      <p:sp>
        <p:nvSpPr>
          <p:cNvPr id="2904" name="Google Shape;2904;p52"/>
          <p:cNvSpPr/>
          <p:nvPr/>
        </p:nvSpPr>
        <p:spPr>
          <a:xfrm rot="932611">
            <a:off x="992093" y="3238351"/>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5" name="Google Shape;2905;p52"/>
          <p:cNvSpPr/>
          <p:nvPr/>
        </p:nvSpPr>
        <p:spPr>
          <a:xfrm rot="-820355">
            <a:off x="7439152" y="2223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2906" name="Google Shape;2906;p52"/>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2907" name="Google Shape;2907;p52"/>
          <p:cNvPicPr preferRelativeResize="0"/>
          <p:nvPr/>
        </p:nvPicPr>
        <p:blipFill>
          <a:blip r:embed="rId4">
            <a:alphaModFix/>
          </a:blip>
          <a:stretch>
            <a:fillRect/>
          </a:stretch>
        </p:blipFill>
        <p:spPr>
          <a:xfrm>
            <a:off x="0" y="3951775"/>
            <a:ext cx="1404176" cy="11917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2911" name="Shape 2911"/>
        <p:cNvGrpSpPr/>
        <p:nvPr/>
      </p:nvGrpSpPr>
      <p:grpSpPr>
        <a:xfrm>
          <a:off x="0" y="0"/>
          <a:ext cx="0" cy="0"/>
          <a:chOff x="0" y="0"/>
          <a:chExt cx="0" cy="0"/>
        </a:xfrm>
      </p:grpSpPr>
      <p:sp>
        <p:nvSpPr>
          <p:cNvPr id="2912" name="Google Shape;2912;p53"/>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2913" name="Google Shape;2913;p53"/>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2914" name="Google Shape;2914;p53"/>
          <p:cNvGrpSpPr/>
          <p:nvPr/>
        </p:nvGrpSpPr>
        <p:grpSpPr>
          <a:xfrm rot="368268">
            <a:off x="5966703" y="456762"/>
            <a:ext cx="2720006" cy="3659256"/>
            <a:chOff x="3113638" y="3719988"/>
            <a:chExt cx="940568" cy="1265521"/>
          </a:xfrm>
        </p:grpSpPr>
        <p:sp>
          <p:nvSpPr>
            <p:cNvPr id="2915" name="Google Shape;2915;p53"/>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6" name="Google Shape;2916;p53"/>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7" name="Google Shape;2917;p53"/>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8" name="Google Shape;2918;p53"/>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9" name="Google Shape;2919;p53"/>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0" name="Google Shape;2920;p53"/>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1" name="Google Shape;2921;p53"/>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2" name="Google Shape;2922;p53"/>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3" name="Google Shape;2923;p53"/>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4" name="Google Shape;2924;p53"/>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5" name="Google Shape;2925;p53"/>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6" name="Google Shape;2926;p53"/>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7" name="Google Shape;2927;p53"/>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8" name="Google Shape;2928;p53"/>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9" name="Google Shape;2929;p53"/>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0" name="Google Shape;2930;p53"/>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1" name="Google Shape;2931;p53"/>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2" name="Google Shape;2932;p53"/>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3" name="Google Shape;2933;p53"/>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4" name="Google Shape;2934;p53"/>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5" name="Google Shape;2935;p53"/>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6" name="Google Shape;2936;p53"/>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7" name="Google Shape;2937;p53"/>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8" name="Google Shape;2938;p53"/>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9" name="Google Shape;2939;p53"/>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0" name="Google Shape;2940;p53"/>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1" name="Google Shape;2941;p53"/>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2" name="Google Shape;2942;p53"/>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3" name="Google Shape;2943;p53"/>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4" name="Google Shape;2944;p53"/>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5" name="Google Shape;2945;p53"/>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6" name="Google Shape;2946;p53"/>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7" name="Google Shape;2947;p53"/>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8" name="Google Shape;2948;p53"/>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9" name="Google Shape;2949;p53"/>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0" name="Google Shape;2950;p53"/>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1" name="Google Shape;2951;p53"/>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2" name="Google Shape;2952;p53"/>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3" name="Google Shape;2953;p53"/>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4" name="Google Shape;2954;p53"/>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5" name="Google Shape;2955;p53"/>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6" name="Google Shape;2956;p53"/>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7" name="Google Shape;2957;p53"/>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8" name="Google Shape;2958;p53"/>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9" name="Google Shape;2959;p53"/>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0" name="Google Shape;2960;p53"/>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1" name="Google Shape;2961;p53"/>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2" name="Google Shape;2962;p53"/>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3" name="Google Shape;2963;p53"/>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4" name="Google Shape;2964;p53"/>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5" name="Google Shape;2965;p53"/>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6" name="Google Shape;2966;p53"/>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7" name="Google Shape;2967;p53"/>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8" name="Google Shape;2968;p53"/>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9" name="Google Shape;2969;p53"/>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0" name="Google Shape;2970;p53"/>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1" name="Google Shape;2971;p53"/>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2" name="Google Shape;2972;p53"/>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3" name="Google Shape;2973;p53"/>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4" name="Google Shape;2974;p53"/>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5" name="Google Shape;2975;p53"/>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6" name="Google Shape;2976;p53"/>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7" name="Google Shape;2977;p53"/>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8" name="Google Shape;2978;p53"/>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9" name="Google Shape;2979;p53"/>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0" name="Google Shape;2980;p53"/>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1" name="Google Shape;2981;p53"/>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2" name="Google Shape;2982;p53"/>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3" name="Google Shape;2983;p53"/>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4" name="Google Shape;2984;p53"/>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985" name="Google Shape;2985;p53"/>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2986" name="Google Shape;2986;p53"/>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2987" name="Google Shape;2987;p53"/>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2988" name="Google Shape;2988;p53"/>
          <p:cNvPicPr preferRelativeResize="0"/>
          <p:nvPr/>
        </p:nvPicPr>
        <p:blipFill>
          <a:blip r:embed="rId4">
            <a:alphaModFix/>
          </a:blip>
          <a:stretch>
            <a:fillRect/>
          </a:stretch>
        </p:blipFill>
        <p:spPr>
          <a:xfrm>
            <a:off x="2455700" y="3951775"/>
            <a:ext cx="1404176" cy="11917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2" name="Shape 2992"/>
        <p:cNvGrpSpPr/>
        <p:nvPr/>
      </p:nvGrpSpPr>
      <p:grpSpPr>
        <a:xfrm>
          <a:off x="0" y="0"/>
          <a:ext cx="0" cy="0"/>
          <a:chOff x="0" y="0"/>
          <a:chExt cx="0" cy="0"/>
        </a:xfrm>
      </p:grpSpPr>
      <p:sp>
        <p:nvSpPr>
          <p:cNvPr id="2993" name="Google Shape;2993;p54"/>
          <p:cNvSpPr txBox="1"/>
          <p:nvPr>
            <p:ph idx="1" type="subTitle"/>
          </p:nvPr>
        </p:nvSpPr>
        <p:spPr>
          <a:xfrm rot="-455">
            <a:off x="76200" y="318625"/>
            <a:ext cx="9067800" cy="4596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fr-CA" sz="2300"/>
              <a:t>Seigneur Jésus, visage de l’amour du Père. Inspire en nous la compassion et la tendresse. Et prends pitié de nous.</a:t>
            </a:r>
            <a:endParaRPr sz="2300"/>
          </a:p>
          <a:p>
            <a:pPr indent="0" lvl="0" marL="0" rtl="0" algn="ctr">
              <a:spcBef>
                <a:spcPts val="0"/>
              </a:spcBef>
              <a:spcAft>
                <a:spcPts val="0"/>
              </a:spcAft>
              <a:buNone/>
            </a:pPr>
            <a:r>
              <a:rPr b="1" lang="fr-CA" sz="2300"/>
              <a:t>Ⓡ Seigneur, prends pitié.</a:t>
            </a:r>
            <a:endParaRPr b="1" sz="2300"/>
          </a:p>
          <a:p>
            <a:pPr indent="0" lvl="0" marL="0" rtl="0" algn="ctr">
              <a:spcBef>
                <a:spcPts val="0"/>
              </a:spcBef>
              <a:spcAft>
                <a:spcPts val="0"/>
              </a:spcAft>
              <a:buNone/>
            </a:pPr>
            <a:r>
              <a:t/>
            </a:r>
            <a:endParaRPr sz="2300"/>
          </a:p>
          <a:p>
            <a:pPr indent="0" lvl="0" marL="0" rtl="0" algn="ctr">
              <a:spcBef>
                <a:spcPts val="0"/>
              </a:spcBef>
              <a:spcAft>
                <a:spcPts val="0"/>
              </a:spcAft>
              <a:buNone/>
            </a:pPr>
            <a:r>
              <a:rPr lang="fr-CA" sz="2300"/>
              <a:t>Ô Christ, Fils bien-aimé et ami de tous. Inspire en nous le goût du partage et de l’accueil. Et prends pitié de nous.</a:t>
            </a:r>
            <a:endParaRPr sz="2300"/>
          </a:p>
          <a:p>
            <a:pPr indent="0" lvl="0" marL="0" rtl="0" algn="ctr">
              <a:spcBef>
                <a:spcPts val="0"/>
              </a:spcBef>
              <a:spcAft>
                <a:spcPts val="0"/>
              </a:spcAft>
              <a:buNone/>
            </a:pPr>
            <a:r>
              <a:rPr b="1" lang="fr-CA" sz="2300"/>
              <a:t>Ⓡ Ô Christ, prends pitié.</a:t>
            </a:r>
            <a:endParaRPr b="1" sz="2300"/>
          </a:p>
          <a:p>
            <a:pPr indent="0" lvl="0" marL="0" rtl="0" algn="ctr">
              <a:spcBef>
                <a:spcPts val="0"/>
              </a:spcBef>
              <a:spcAft>
                <a:spcPts val="0"/>
              </a:spcAft>
              <a:buNone/>
            </a:pPr>
            <a:r>
              <a:t/>
            </a:r>
            <a:endParaRPr sz="2300"/>
          </a:p>
          <a:p>
            <a:pPr indent="0" lvl="0" marL="0" rtl="0" algn="ctr">
              <a:spcBef>
                <a:spcPts val="0"/>
              </a:spcBef>
              <a:spcAft>
                <a:spcPts val="0"/>
              </a:spcAft>
              <a:buNone/>
            </a:pPr>
            <a:r>
              <a:rPr lang="fr-CA" sz="2300"/>
              <a:t>Seigneur Jésus, lumière qui a éclairé les Saintes et les Saints. Inspire en nous un esprit de service et le rêve d’une terre remplie de justice. Et prends pitié de nous.</a:t>
            </a:r>
            <a:endParaRPr sz="2300"/>
          </a:p>
          <a:p>
            <a:pPr indent="0" lvl="0" marL="0" rtl="0" algn="ctr">
              <a:spcBef>
                <a:spcPts val="0"/>
              </a:spcBef>
              <a:spcAft>
                <a:spcPts val="0"/>
              </a:spcAft>
              <a:buNone/>
            </a:pPr>
            <a:r>
              <a:rPr b="1" lang="fr-CA" sz="2300"/>
              <a:t>Ⓡ Seigneur, prends pitié.</a:t>
            </a:r>
            <a:endParaRPr b="1" sz="2300"/>
          </a:p>
          <a:p>
            <a:pPr indent="0" lvl="0" marL="0" rtl="0" algn="l">
              <a:spcBef>
                <a:spcPts val="0"/>
              </a:spcBef>
              <a:spcAft>
                <a:spcPts val="0"/>
              </a:spcAft>
              <a:buNone/>
            </a:pPr>
            <a:r>
              <a:t/>
            </a:r>
            <a:endParaRPr sz="100"/>
          </a:p>
          <a:p>
            <a:pPr indent="0" lvl="0" marL="0" rtl="0" algn="l">
              <a:spcBef>
                <a:spcPts val="0"/>
              </a:spcBef>
              <a:spcAft>
                <a:spcPts val="0"/>
              </a:spcAft>
              <a:buNone/>
            </a:pPr>
            <a:r>
              <a:t/>
            </a:r>
            <a:endParaRPr sz="100"/>
          </a:p>
        </p:txBody>
      </p:sp>
      <p:sp>
        <p:nvSpPr>
          <p:cNvPr id="2994" name="Google Shape;2994;p54"/>
          <p:cNvSpPr/>
          <p:nvPr/>
        </p:nvSpPr>
        <p:spPr>
          <a:xfrm rot="932611">
            <a:off x="66568" y="848676"/>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5" name="Google Shape;2995;p54"/>
          <p:cNvSpPr/>
          <p:nvPr/>
        </p:nvSpPr>
        <p:spPr>
          <a:xfrm rot="-820355">
            <a:off x="8153877" y="23616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2996" name="Google Shape;2996;p54"/>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2997" name="Google Shape;2997;p54"/>
          <p:cNvPicPr preferRelativeResize="0"/>
          <p:nvPr/>
        </p:nvPicPr>
        <p:blipFill>
          <a:blip r:embed="rId4">
            <a:alphaModFix/>
          </a:blip>
          <a:stretch>
            <a:fillRect/>
          </a:stretch>
        </p:blipFill>
        <p:spPr>
          <a:xfrm>
            <a:off x="0" y="3951775"/>
            <a:ext cx="1404176" cy="119172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1" name="Shape 3001"/>
        <p:cNvGrpSpPr/>
        <p:nvPr/>
      </p:nvGrpSpPr>
      <p:grpSpPr>
        <a:xfrm>
          <a:off x="0" y="0"/>
          <a:ext cx="0" cy="0"/>
          <a:chOff x="0" y="0"/>
          <a:chExt cx="0" cy="0"/>
        </a:xfrm>
      </p:grpSpPr>
      <p:sp>
        <p:nvSpPr>
          <p:cNvPr id="3002" name="Google Shape;3002;p55"/>
          <p:cNvSpPr/>
          <p:nvPr/>
        </p:nvSpPr>
        <p:spPr>
          <a:xfrm rot="-820355">
            <a:off x="1627790" y="9947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3" name="Google Shape;3003;p55"/>
          <p:cNvSpPr txBox="1"/>
          <p:nvPr>
            <p:ph idx="2" type="title"/>
          </p:nvPr>
        </p:nvSpPr>
        <p:spPr>
          <a:xfrm>
            <a:off x="720225" y="128300"/>
            <a:ext cx="4890600" cy="642900"/>
          </a:xfrm>
          <a:prstGeom prst="rect">
            <a:avLst/>
          </a:prstGeom>
          <a:ln>
            <a:noFill/>
          </a:ln>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a:solidFill>
                  <a:srgbClr val="1B4FA1"/>
                </a:solidFill>
              </a:rPr>
              <a:t>KYRIE</a:t>
            </a:r>
            <a:endParaRPr>
              <a:solidFill>
                <a:srgbClr val="1B4FA1"/>
              </a:solidFill>
            </a:endParaRPr>
          </a:p>
        </p:txBody>
      </p:sp>
      <p:sp>
        <p:nvSpPr>
          <p:cNvPr id="3004" name="Google Shape;3004;p55"/>
          <p:cNvSpPr txBox="1"/>
          <p:nvPr/>
        </p:nvSpPr>
        <p:spPr>
          <a:xfrm>
            <a:off x="720225" y="4671825"/>
            <a:ext cx="5462700" cy="36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fr-CA" sz="1200">
                <a:solidFill>
                  <a:schemeClr val="dk1"/>
                </a:solidFill>
                <a:latin typeface="Questrial"/>
                <a:ea typeface="Questrial"/>
                <a:cs typeface="Questrial"/>
                <a:sym typeface="Questrial"/>
              </a:rPr>
              <a:t>Par Glorious</a:t>
            </a:r>
            <a:endParaRPr i="1" sz="1200"/>
          </a:p>
        </p:txBody>
      </p:sp>
      <p:pic>
        <p:nvPicPr>
          <p:cNvPr descr="Retrouvez ce chant en téléchargement MP3 sur Glorious.fr : http://bit.ly/2fPsKdt&#10;La partition en PDF à télécharger : http://bit.ly/2y8VatP&#10;Le CD que vous recevrez chez vous : http://bit.ly/2frqt81&#10;Le livret de partition à recevoir chez vous : http://bit.ly/2yHRkVz" id="3005" name="Google Shape;3005;p55" title="Glorious - Prends pitié  - messe du frat">
            <a:hlinkClick r:id="rId3"/>
          </p:cNvPr>
          <p:cNvPicPr preferRelativeResize="0"/>
          <p:nvPr/>
        </p:nvPicPr>
        <p:blipFill>
          <a:blip r:embed="rId4">
            <a:alphaModFix/>
          </a:blip>
          <a:stretch>
            <a:fillRect/>
          </a:stretch>
        </p:blipFill>
        <p:spPr>
          <a:xfrm>
            <a:off x="256250" y="809475"/>
            <a:ext cx="6694075" cy="3765400"/>
          </a:xfrm>
          <a:prstGeom prst="rect">
            <a:avLst/>
          </a:prstGeom>
          <a:noFill/>
          <a:ln cap="flat" cmpd="sng" w="38100">
            <a:solidFill>
              <a:srgbClr val="1B4FA1"/>
            </a:solidFill>
            <a:prstDash val="solid"/>
            <a:round/>
            <a:headEnd len="sm" w="sm" type="none"/>
            <a:tailEnd len="sm" w="sm" type="none"/>
          </a:ln>
        </p:spPr>
      </p:pic>
      <p:grpSp>
        <p:nvGrpSpPr>
          <p:cNvPr id="3006" name="Google Shape;3006;p55"/>
          <p:cNvGrpSpPr/>
          <p:nvPr/>
        </p:nvGrpSpPr>
        <p:grpSpPr>
          <a:xfrm rot="412082">
            <a:off x="7001834" y="1824687"/>
            <a:ext cx="1838317" cy="1890387"/>
            <a:chOff x="5943264" y="3408556"/>
            <a:chExt cx="971846" cy="999320"/>
          </a:xfrm>
        </p:grpSpPr>
        <p:sp>
          <p:nvSpPr>
            <p:cNvPr id="3007" name="Google Shape;3007;p55"/>
            <p:cNvSpPr/>
            <p:nvPr/>
          </p:nvSpPr>
          <p:spPr>
            <a:xfrm>
              <a:off x="5943264" y="3408556"/>
              <a:ext cx="971846" cy="999320"/>
            </a:xfrm>
            <a:custGeom>
              <a:rect b="b" l="l" r="r" t="t"/>
              <a:pathLst>
                <a:path extrusionOk="0" h="67762" w="65899">
                  <a:moveTo>
                    <a:pt x="35487" y="1"/>
                  </a:moveTo>
                  <a:cubicBezTo>
                    <a:pt x="28947" y="1"/>
                    <a:pt x="23599" y="6608"/>
                    <a:pt x="23845" y="12918"/>
                  </a:cubicBezTo>
                  <a:cubicBezTo>
                    <a:pt x="24004" y="16770"/>
                    <a:pt x="25468" y="20844"/>
                    <a:pt x="24131" y="24665"/>
                  </a:cubicBezTo>
                  <a:cubicBezTo>
                    <a:pt x="23049" y="27625"/>
                    <a:pt x="20375" y="29726"/>
                    <a:pt x="18115" y="31923"/>
                  </a:cubicBezTo>
                  <a:cubicBezTo>
                    <a:pt x="13530" y="36412"/>
                    <a:pt x="10060" y="42492"/>
                    <a:pt x="10410" y="48859"/>
                  </a:cubicBezTo>
                  <a:cubicBezTo>
                    <a:pt x="10506" y="50387"/>
                    <a:pt x="10665" y="52265"/>
                    <a:pt x="9424" y="53157"/>
                  </a:cubicBezTo>
                  <a:cubicBezTo>
                    <a:pt x="8768" y="53625"/>
                    <a:pt x="8016" y="53700"/>
                    <a:pt x="7244" y="53700"/>
                  </a:cubicBezTo>
                  <a:cubicBezTo>
                    <a:pt x="6885" y="53700"/>
                    <a:pt x="6521" y="53684"/>
                    <a:pt x="6160" y="53684"/>
                  </a:cubicBezTo>
                  <a:cubicBezTo>
                    <a:pt x="5454" y="53684"/>
                    <a:pt x="4762" y="53746"/>
                    <a:pt x="4139" y="54112"/>
                  </a:cubicBezTo>
                  <a:cubicBezTo>
                    <a:pt x="223" y="56436"/>
                    <a:pt x="0" y="63599"/>
                    <a:pt x="3948" y="65954"/>
                  </a:cubicBezTo>
                  <a:cubicBezTo>
                    <a:pt x="5858" y="67100"/>
                    <a:pt x="8150" y="67323"/>
                    <a:pt x="10379" y="67419"/>
                  </a:cubicBezTo>
                  <a:cubicBezTo>
                    <a:pt x="14650" y="67664"/>
                    <a:pt x="18933" y="67761"/>
                    <a:pt x="23221" y="67761"/>
                  </a:cubicBezTo>
                  <a:cubicBezTo>
                    <a:pt x="35074" y="67761"/>
                    <a:pt x="46971" y="67020"/>
                    <a:pt x="58800" y="66623"/>
                  </a:cubicBezTo>
                  <a:cubicBezTo>
                    <a:pt x="61155" y="66559"/>
                    <a:pt x="63893" y="66273"/>
                    <a:pt x="65166" y="64235"/>
                  </a:cubicBezTo>
                  <a:cubicBezTo>
                    <a:pt x="65867" y="63121"/>
                    <a:pt x="65899" y="61752"/>
                    <a:pt x="65899" y="60415"/>
                  </a:cubicBezTo>
                  <a:cubicBezTo>
                    <a:pt x="65676" y="53984"/>
                    <a:pt x="64944" y="47586"/>
                    <a:pt x="63607" y="41346"/>
                  </a:cubicBezTo>
                  <a:lnTo>
                    <a:pt x="63479" y="40741"/>
                  </a:lnTo>
                  <a:cubicBezTo>
                    <a:pt x="60487" y="27402"/>
                    <a:pt x="54534" y="14477"/>
                    <a:pt x="44824" y="4895"/>
                  </a:cubicBezTo>
                  <a:cubicBezTo>
                    <a:pt x="42436" y="2508"/>
                    <a:pt x="39571" y="215"/>
                    <a:pt x="36165" y="24"/>
                  </a:cubicBezTo>
                  <a:cubicBezTo>
                    <a:pt x="35938" y="9"/>
                    <a:pt x="35712" y="1"/>
                    <a:pt x="35487" y="1"/>
                  </a:cubicBezTo>
                  <a:close/>
                </a:path>
              </a:pathLst>
            </a:custGeom>
            <a:solidFill>
              <a:srgbClr val="FFFFFF"/>
            </a:solidFill>
            <a:ln>
              <a:noFill/>
            </a:ln>
            <a:effectLst>
              <a:outerShdw rotWithShape="0" algn="bl" dir="3480000" dist="47625">
                <a:srgbClr val="000000">
                  <a:alpha val="2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8" name="Google Shape;3008;p55"/>
            <p:cNvSpPr/>
            <p:nvPr/>
          </p:nvSpPr>
          <p:spPr>
            <a:xfrm>
              <a:off x="6019792" y="3467592"/>
              <a:ext cx="836640" cy="883936"/>
            </a:xfrm>
            <a:custGeom>
              <a:rect b="b" l="l" r="r" t="t"/>
              <a:pathLst>
                <a:path extrusionOk="0" h="59938" w="56731">
                  <a:moveTo>
                    <a:pt x="48326" y="19707"/>
                  </a:moveTo>
                  <a:lnTo>
                    <a:pt x="48326" y="19707"/>
                  </a:lnTo>
                  <a:cubicBezTo>
                    <a:pt x="48421" y="19770"/>
                    <a:pt x="48421" y="19898"/>
                    <a:pt x="48453" y="19993"/>
                  </a:cubicBezTo>
                  <a:cubicBezTo>
                    <a:pt x="48421" y="19898"/>
                    <a:pt x="48390" y="19770"/>
                    <a:pt x="48326" y="19707"/>
                  </a:cubicBezTo>
                  <a:close/>
                  <a:moveTo>
                    <a:pt x="48740" y="20725"/>
                  </a:moveTo>
                  <a:lnTo>
                    <a:pt x="48740" y="20725"/>
                  </a:lnTo>
                  <a:cubicBezTo>
                    <a:pt x="48772" y="20821"/>
                    <a:pt x="48803" y="20948"/>
                    <a:pt x="48867" y="21044"/>
                  </a:cubicBezTo>
                  <a:cubicBezTo>
                    <a:pt x="48803" y="20948"/>
                    <a:pt x="48772" y="20853"/>
                    <a:pt x="48740" y="20725"/>
                  </a:cubicBezTo>
                  <a:close/>
                  <a:moveTo>
                    <a:pt x="49217" y="22094"/>
                  </a:moveTo>
                  <a:cubicBezTo>
                    <a:pt x="49281" y="22317"/>
                    <a:pt x="49376" y="22604"/>
                    <a:pt x="49440" y="22826"/>
                  </a:cubicBezTo>
                  <a:cubicBezTo>
                    <a:pt x="49376" y="22604"/>
                    <a:pt x="49281" y="22381"/>
                    <a:pt x="49217" y="22094"/>
                  </a:cubicBezTo>
                  <a:close/>
                  <a:moveTo>
                    <a:pt x="25787" y="23750"/>
                  </a:moveTo>
                  <a:cubicBezTo>
                    <a:pt x="25850" y="23750"/>
                    <a:pt x="25882" y="23750"/>
                    <a:pt x="25946" y="23813"/>
                  </a:cubicBezTo>
                  <a:cubicBezTo>
                    <a:pt x="25850" y="23750"/>
                    <a:pt x="25819" y="23750"/>
                    <a:pt x="25787" y="23750"/>
                  </a:cubicBezTo>
                  <a:close/>
                  <a:moveTo>
                    <a:pt x="23336" y="23845"/>
                  </a:moveTo>
                  <a:cubicBezTo>
                    <a:pt x="23304" y="23845"/>
                    <a:pt x="23240" y="23877"/>
                    <a:pt x="23176" y="23877"/>
                  </a:cubicBezTo>
                  <a:cubicBezTo>
                    <a:pt x="23240" y="23877"/>
                    <a:pt x="23272" y="23845"/>
                    <a:pt x="23336" y="23845"/>
                  </a:cubicBezTo>
                  <a:close/>
                  <a:moveTo>
                    <a:pt x="23017" y="23909"/>
                  </a:moveTo>
                  <a:cubicBezTo>
                    <a:pt x="22985" y="23909"/>
                    <a:pt x="22922" y="23972"/>
                    <a:pt x="22858" y="23972"/>
                  </a:cubicBezTo>
                  <a:cubicBezTo>
                    <a:pt x="22922" y="23909"/>
                    <a:pt x="22985" y="23909"/>
                    <a:pt x="23017" y="23909"/>
                  </a:cubicBezTo>
                  <a:close/>
                  <a:moveTo>
                    <a:pt x="22762" y="23972"/>
                  </a:moveTo>
                  <a:cubicBezTo>
                    <a:pt x="22699" y="23972"/>
                    <a:pt x="22667" y="24004"/>
                    <a:pt x="22603" y="24004"/>
                  </a:cubicBezTo>
                  <a:cubicBezTo>
                    <a:pt x="22635" y="24004"/>
                    <a:pt x="22667" y="23972"/>
                    <a:pt x="22762" y="23972"/>
                  </a:cubicBezTo>
                  <a:close/>
                  <a:moveTo>
                    <a:pt x="22221" y="24132"/>
                  </a:moveTo>
                  <a:cubicBezTo>
                    <a:pt x="22189" y="24132"/>
                    <a:pt x="22158" y="24163"/>
                    <a:pt x="22126" y="24163"/>
                  </a:cubicBezTo>
                  <a:cubicBezTo>
                    <a:pt x="22158" y="24132"/>
                    <a:pt x="22189" y="24132"/>
                    <a:pt x="22221" y="24132"/>
                  </a:cubicBezTo>
                  <a:close/>
                  <a:moveTo>
                    <a:pt x="21998" y="24195"/>
                  </a:moveTo>
                  <a:cubicBezTo>
                    <a:pt x="21967" y="24195"/>
                    <a:pt x="21903" y="24227"/>
                    <a:pt x="21871" y="24227"/>
                  </a:cubicBezTo>
                  <a:cubicBezTo>
                    <a:pt x="21903" y="24195"/>
                    <a:pt x="21967" y="24195"/>
                    <a:pt x="21998" y="24195"/>
                  </a:cubicBezTo>
                  <a:close/>
                  <a:moveTo>
                    <a:pt x="21648" y="24323"/>
                  </a:moveTo>
                  <a:lnTo>
                    <a:pt x="21648" y="24323"/>
                  </a:lnTo>
                  <a:cubicBezTo>
                    <a:pt x="21585" y="24323"/>
                    <a:pt x="21585" y="24354"/>
                    <a:pt x="21553" y="24354"/>
                  </a:cubicBezTo>
                  <a:cubicBezTo>
                    <a:pt x="21553" y="24354"/>
                    <a:pt x="21585" y="24323"/>
                    <a:pt x="21648" y="24323"/>
                  </a:cubicBezTo>
                  <a:close/>
                  <a:moveTo>
                    <a:pt x="49758" y="24163"/>
                  </a:moveTo>
                  <a:cubicBezTo>
                    <a:pt x="49822" y="24354"/>
                    <a:pt x="49854" y="24514"/>
                    <a:pt x="49886" y="24705"/>
                  </a:cubicBezTo>
                  <a:cubicBezTo>
                    <a:pt x="49854" y="24514"/>
                    <a:pt x="49790" y="24323"/>
                    <a:pt x="49758" y="24163"/>
                  </a:cubicBezTo>
                  <a:close/>
                  <a:moveTo>
                    <a:pt x="31613" y="32027"/>
                  </a:moveTo>
                  <a:lnTo>
                    <a:pt x="31613" y="32090"/>
                  </a:lnTo>
                  <a:lnTo>
                    <a:pt x="31517" y="32122"/>
                  </a:lnTo>
                  <a:lnTo>
                    <a:pt x="31549" y="32090"/>
                  </a:lnTo>
                  <a:lnTo>
                    <a:pt x="31613" y="32027"/>
                  </a:lnTo>
                  <a:close/>
                  <a:moveTo>
                    <a:pt x="32058" y="32186"/>
                  </a:moveTo>
                  <a:lnTo>
                    <a:pt x="32026" y="32281"/>
                  </a:lnTo>
                  <a:lnTo>
                    <a:pt x="31995" y="32313"/>
                  </a:lnTo>
                  <a:lnTo>
                    <a:pt x="32026" y="32249"/>
                  </a:lnTo>
                  <a:lnTo>
                    <a:pt x="32058" y="32186"/>
                  </a:lnTo>
                  <a:close/>
                  <a:moveTo>
                    <a:pt x="32536" y="32409"/>
                  </a:moveTo>
                  <a:lnTo>
                    <a:pt x="32504" y="32504"/>
                  </a:lnTo>
                  <a:lnTo>
                    <a:pt x="32408" y="32568"/>
                  </a:lnTo>
                  <a:lnTo>
                    <a:pt x="32408" y="32568"/>
                  </a:lnTo>
                  <a:lnTo>
                    <a:pt x="32504" y="32409"/>
                  </a:lnTo>
                  <a:close/>
                  <a:moveTo>
                    <a:pt x="31899" y="32791"/>
                  </a:moveTo>
                  <a:lnTo>
                    <a:pt x="31899" y="32823"/>
                  </a:lnTo>
                  <a:lnTo>
                    <a:pt x="31676" y="32950"/>
                  </a:lnTo>
                  <a:lnTo>
                    <a:pt x="31899" y="32791"/>
                  </a:lnTo>
                  <a:close/>
                  <a:moveTo>
                    <a:pt x="39603" y="28716"/>
                  </a:moveTo>
                  <a:cubicBezTo>
                    <a:pt x="39826" y="29034"/>
                    <a:pt x="40017" y="29321"/>
                    <a:pt x="40017" y="29321"/>
                  </a:cubicBezTo>
                  <a:cubicBezTo>
                    <a:pt x="39794" y="30690"/>
                    <a:pt x="39476" y="32090"/>
                    <a:pt x="39094" y="33523"/>
                  </a:cubicBezTo>
                  <a:cubicBezTo>
                    <a:pt x="38998" y="33427"/>
                    <a:pt x="38871" y="33364"/>
                    <a:pt x="38712" y="33268"/>
                  </a:cubicBezTo>
                  <a:lnTo>
                    <a:pt x="38680" y="33236"/>
                  </a:lnTo>
                  <a:cubicBezTo>
                    <a:pt x="38553" y="33141"/>
                    <a:pt x="38425" y="33045"/>
                    <a:pt x="38362" y="32950"/>
                  </a:cubicBezTo>
                  <a:lnTo>
                    <a:pt x="38298" y="32918"/>
                  </a:lnTo>
                  <a:cubicBezTo>
                    <a:pt x="38202" y="32791"/>
                    <a:pt x="38075" y="32663"/>
                    <a:pt x="37980" y="32568"/>
                  </a:cubicBezTo>
                  <a:lnTo>
                    <a:pt x="37916" y="32472"/>
                  </a:lnTo>
                  <a:cubicBezTo>
                    <a:pt x="37789" y="32345"/>
                    <a:pt x="37725" y="32218"/>
                    <a:pt x="37598" y="32058"/>
                  </a:cubicBezTo>
                  <a:cubicBezTo>
                    <a:pt x="37598" y="32058"/>
                    <a:pt x="37629" y="32058"/>
                    <a:pt x="37629" y="32027"/>
                  </a:cubicBezTo>
                  <a:cubicBezTo>
                    <a:pt x="37661" y="31995"/>
                    <a:pt x="37693" y="31963"/>
                    <a:pt x="37693" y="31867"/>
                  </a:cubicBezTo>
                  <a:cubicBezTo>
                    <a:pt x="37693" y="31867"/>
                    <a:pt x="37693" y="31836"/>
                    <a:pt x="37757" y="31836"/>
                  </a:cubicBezTo>
                  <a:cubicBezTo>
                    <a:pt x="37757" y="31804"/>
                    <a:pt x="37789" y="31740"/>
                    <a:pt x="37789" y="31740"/>
                  </a:cubicBezTo>
                  <a:cubicBezTo>
                    <a:pt x="37789" y="31708"/>
                    <a:pt x="37820" y="31708"/>
                    <a:pt x="37820" y="31676"/>
                  </a:cubicBezTo>
                  <a:cubicBezTo>
                    <a:pt x="37852" y="31645"/>
                    <a:pt x="37916" y="31549"/>
                    <a:pt x="37948" y="31485"/>
                  </a:cubicBezTo>
                  <a:cubicBezTo>
                    <a:pt x="37948" y="31422"/>
                    <a:pt x="37980" y="31422"/>
                    <a:pt x="37980" y="31390"/>
                  </a:cubicBezTo>
                  <a:lnTo>
                    <a:pt x="38107" y="31167"/>
                  </a:lnTo>
                  <a:cubicBezTo>
                    <a:pt x="38107" y="31167"/>
                    <a:pt x="38107" y="31103"/>
                    <a:pt x="38139" y="31103"/>
                  </a:cubicBezTo>
                  <a:cubicBezTo>
                    <a:pt x="38171" y="31040"/>
                    <a:pt x="38266" y="30912"/>
                    <a:pt x="38330" y="30785"/>
                  </a:cubicBezTo>
                  <a:cubicBezTo>
                    <a:pt x="38330" y="30753"/>
                    <a:pt x="38393" y="30721"/>
                    <a:pt x="38393" y="30721"/>
                  </a:cubicBezTo>
                  <a:lnTo>
                    <a:pt x="38616" y="30371"/>
                  </a:lnTo>
                  <a:cubicBezTo>
                    <a:pt x="38616" y="30308"/>
                    <a:pt x="38648" y="30308"/>
                    <a:pt x="38648" y="30276"/>
                  </a:cubicBezTo>
                  <a:cubicBezTo>
                    <a:pt x="38744" y="30148"/>
                    <a:pt x="38807" y="30053"/>
                    <a:pt x="38903" y="29894"/>
                  </a:cubicBezTo>
                  <a:cubicBezTo>
                    <a:pt x="38903" y="29830"/>
                    <a:pt x="38935" y="29830"/>
                    <a:pt x="38935" y="29798"/>
                  </a:cubicBezTo>
                  <a:cubicBezTo>
                    <a:pt x="39030" y="29639"/>
                    <a:pt x="39126" y="29512"/>
                    <a:pt x="39221" y="29353"/>
                  </a:cubicBezTo>
                  <a:cubicBezTo>
                    <a:pt x="39253" y="29321"/>
                    <a:pt x="39253" y="29289"/>
                    <a:pt x="39285" y="29257"/>
                  </a:cubicBezTo>
                  <a:cubicBezTo>
                    <a:pt x="39412" y="29098"/>
                    <a:pt x="39508" y="28939"/>
                    <a:pt x="39603" y="28716"/>
                  </a:cubicBezTo>
                  <a:close/>
                  <a:moveTo>
                    <a:pt x="25978" y="35051"/>
                  </a:moveTo>
                  <a:cubicBezTo>
                    <a:pt x="25978" y="35115"/>
                    <a:pt x="25946" y="35146"/>
                    <a:pt x="25946" y="35146"/>
                  </a:cubicBezTo>
                  <a:cubicBezTo>
                    <a:pt x="25946" y="35146"/>
                    <a:pt x="25946" y="35115"/>
                    <a:pt x="25978" y="35051"/>
                  </a:cubicBezTo>
                  <a:close/>
                  <a:moveTo>
                    <a:pt x="26010" y="22986"/>
                  </a:moveTo>
                  <a:cubicBezTo>
                    <a:pt x="26201" y="23081"/>
                    <a:pt x="26455" y="23208"/>
                    <a:pt x="26742" y="23368"/>
                  </a:cubicBezTo>
                  <a:cubicBezTo>
                    <a:pt x="26901" y="23431"/>
                    <a:pt x="27092" y="23527"/>
                    <a:pt x="27315" y="23559"/>
                  </a:cubicBezTo>
                  <a:cubicBezTo>
                    <a:pt x="27570" y="23590"/>
                    <a:pt x="27729" y="23590"/>
                    <a:pt x="27888" y="23590"/>
                  </a:cubicBezTo>
                  <a:cubicBezTo>
                    <a:pt x="27920" y="24673"/>
                    <a:pt x="28174" y="26010"/>
                    <a:pt x="28970" y="27060"/>
                  </a:cubicBezTo>
                  <a:cubicBezTo>
                    <a:pt x="29240" y="27125"/>
                    <a:pt x="29566" y="27158"/>
                    <a:pt x="29939" y="27158"/>
                  </a:cubicBezTo>
                  <a:cubicBezTo>
                    <a:pt x="30491" y="27158"/>
                    <a:pt x="31145" y="27085"/>
                    <a:pt x="31867" y="26933"/>
                  </a:cubicBezTo>
                  <a:cubicBezTo>
                    <a:pt x="31931" y="28015"/>
                    <a:pt x="32090" y="29002"/>
                    <a:pt x="32249" y="29957"/>
                  </a:cubicBezTo>
                  <a:lnTo>
                    <a:pt x="32217" y="30021"/>
                  </a:lnTo>
                  <a:cubicBezTo>
                    <a:pt x="32217" y="30021"/>
                    <a:pt x="31549" y="30435"/>
                    <a:pt x="31390" y="30690"/>
                  </a:cubicBezTo>
                  <a:cubicBezTo>
                    <a:pt x="31390" y="30690"/>
                    <a:pt x="31040" y="31135"/>
                    <a:pt x="30785" y="31963"/>
                  </a:cubicBezTo>
                  <a:lnTo>
                    <a:pt x="30785" y="31995"/>
                  </a:lnTo>
                  <a:lnTo>
                    <a:pt x="30085" y="32249"/>
                  </a:lnTo>
                  <a:cubicBezTo>
                    <a:pt x="29957" y="32249"/>
                    <a:pt x="29798" y="32313"/>
                    <a:pt x="29671" y="32409"/>
                  </a:cubicBezTo>
                  <a:cubicBezTo>
                    <a:pt x="29543" y="32472"/>
                    <a:pt x="29384" y="32568"/>
                    <a:pt x="29289" y="32663"/>
                  </a:cubicBezTo>
                  <a:cubicBezTo>
                    <a:pt x="29034" y="32886"/>
                    <a:pt x="28843" y="33109"/>
                    <a:pt x="28684" y="33364"/>
                  </a:cubicBezTo>
                  <a:lnTo>
                    <a:pt x="28652" y="33427"/>
                  </a:lnTo>
                  <a:lnTo>
                    <a:pt x="27442" y="34160"/>
                  </a:lnTo>
                  <a:cubicBezTo>
                    <a:pt x="27092" y="34351"/>
                    <a:pt x="26774" y="34542"/>
                    <a:pt x="26455" y="34701"/>
                  </a:cubicBezTo>
                  <a:cubicBezTo>
                    <a:pt x="26424" y="34701"/>
                    <a:pt x="26424" y="34733"/>
                    <a:pt x="26360" y="34733"/>
                  </a:cubicBezTo>
                  <a:lnTo>
                    <a:pt x="26328" y="34701"/>
                  </a:lnTo>
                  <a:cubicBezTo>
                    <a:pt x="26264" y="34701"/>
                    <a:pt x="26201" y="34733"/>
                    <a:pt x="26169" y="34796"/>
                  </a:cubicBezTo>
                  <a:cubicBezTo>
                    <a:pt x="26169" y="34796"/>
                    <a:pt x="26010" y="34828"/>
                    <a:pt x="25723" y="34892"/>
                  </a:cubicBezTo>
                  <a:cubicBezTo>
                    <a:pt x="25564" y="34955"/>
                    <a:pt x="25373" y="35019"/>
                    <a:pt x="25182" y="35115"/>
                  </a:cubicBezTo>
                  <a:cubicBezTo>
                    <a:pt x="24450" y="35337"/>
                    <a:pt x="23463" y="35751"/>
                    <a:pt x="22444" y="36229"/>
                  </a:cubicBezTo>
                  <a:cubicBezTo>
                    <a:pt x="22922" y="35274"/>
                    <a:pt x="23081" y="34223"/>
                    <a:pt x="23081" y="33268"/>
                  </a:cubicBezTo>
                  <a:lnTo>
                    <a:pt x="23081" y="33205"/>
                  </a:lnTo>
                  <a:cubicBezTo>
                    <a:pt x="23081" y="32823"/>
                    <a:pt x="23017" y="32504"/>
                    <a:pt x="23017" y="32249"/>
                  </a:cubicBezTo>
                  <a:cubicBezTo>
                    <a:pt x="22954" y="31613"/>
                    <a:pt x="23081" y="30976"/>
                    <a:pt x="23336" y="30371"/>
                  </a:cubicBezTo>
                  <a:lnTo>
                    <a:pt x="23749" y="30180"/>
                  </a:lnTo>
                  <a:cubicBezTo>
                    <a:pt x="23909" y="30085"/>
                    <a:pt x="23972" y="29926"/>
                    <a:pt x="23972" y="29766"/>
                  </a:cubicBezTo>
                  <a:lnTo>
                    <a:pt x="23972" y="29575"/>
                  </a:lnTo>
                  <a:lnTo>
                    <a:pt x="23972" y="29480"/>
                  </a:lnTo>
                  <a:lnTo>
                    <a:pt x="24195" y="29289"/>
                  </a:lnTo>
                  <a:cubicBezTo>
                    <a:pt x="24927" y="29735"/>
                    <a:pt x="25659" y="29989"/>
                    <a:pt x="25659" y="29989"/>
                  </a:cubicBezTo>
                  <a:cubicBezTo>
                    <a:pt x="25659" y="29989"/>
                    <a:pt x="25839" y="30018"/>
                    <a:pt x="26081" y="30018"/>
                  </a:cubicBezTo>
                  <a:cubicBezTo>
                    <a:pt x="26281" y="30018"/>
                    <a:pt x="26525" y="29998"/>
                    <a:pt x="26742" y="29926"/>
                  </a:cubicBezTo>
                  <a:cubicBezTo>
                    <a:pt x="26837" y="29512"/>
                    <a:pt x="26965" y="29034"/>
                    <a:pt x="26997" y="28557"/>
                  </a:cubicBezTo>
                  <a:cubicBezTo>
                    <a:pt x="27124" y="28557"/>
                    <a:pt x="27219" y="28493"/>
                    <a:pt x="27219" y="28397"/>
                  </a:cubicBezTo>
                  <a:cubicBezTo>
                    <a:pt x="27283" y="27506"/>
                    <a:pt x="27092" y="26647"/>
                    <a:pt x="26965" y="26328"/>
                  </a:cubicBezTo>
                  <a:cubicBezTo>
                    <a:pt x="26933" y="26233"/>
                    <a:pt x="26933" y="26169"/>
                    <a:pt x="26933" y="26169"/>
                  </a:cubicBezTo>
                  <a:cubicBezTo>
                    <a:pt x="26933" y="26105"/>
                    <a:pt x="26901" y="26010"/>
                    <a:pt x="26901" y="25978"/>
                  </a:cubicBezTo>
                  <a:cubicBezTo>
                    <a:pt x="26965" y="25978"/>
                    <a:pt x="26997" y="25946"/>
                    <a:pt x="27092" y="25946"/>
                  </a:cubicBezTo>
                  <a:cubicBezTo>
                    <a:pt x="27092" y="25532"/>
                    <a:pt x="26901" y="25150"/>
                    <a:pt x="26901" y="25150"/>
                  </a:cubicBezTo>
                  <a:cubicBezTo>
                    <a:pt x="27060" y="25150"/>
                    <a:pt x="27156" y="25055"/>
                    <a:pt x="27156" y="24896"/>
                  </a:cubicBezTo>
                  <a:cubicBezTo>
                    <a:pt x="27219" y="24641"/>
                    <a:pt x="27156" y="24227"/>
                    <a:pt x="26774" y="23941"/>
                  </a:cubicBezTo>
                  <a:cubicBezTo>
                    <a:pt x="26620" y="23915"/>
                    <a:pt x="26488" y="23890"/>
                    <a:pt x="26326" y="23864"/>
                  </a:cubicBezTo>
                  <a:lnTo>
                    <a:pt x="26326" y="23864"/>
                  </a:lnTo>
                  <a:cubicBezTo>
                    <a:pt x="26466" y="23881"/>
                    <a:pt x="26629" y="23892"/>
                    <a:pt x="26774" y="23941"/>
                  </a:cubicBezTo>
                  <a:cubicBezTo>
                    <a:pt x="26774" y="23941"/>
                    <a:pt x="26583" y="23431"/>
                    <a:pt x="26010" y="22986"/>
                  </a:cubicBezTo>
                  <a:close/>
                  <a:moveTo>
                    <a:pt x="38616" y="36488"/>
                  </a:moveTo>
                  <a:cubicBezTo>
                    <a:pt x="38616" y="36710"/>
                    <a:pt x="38584" y="36931"/>
                    <a:pt x="38584" y="37120"/>
                  </a:cubicBezTo>
                  <a:cubicBezTo>
                    <a:pt x="38584" y="36899"/>
                    <a:pt x="38616" y="36709"/>
                    <a:pt x="38616" y="36488"/>
                  </a:cubicBezTo>
                  <a:close/>
                  <a:moveTo>
                    <a:pt x="26010" y="38457"/>
                  </a:moveTo>
                  <a:cubicBezTo>
                    <a:pt x="26041" y="38553"/>
                    <a:pt x="26042" y="38648"/>
                    <a:pt x="26105" y="38776"/>
                  </a:cubicBezTo>
                  <a:cubicBezTo>
                    <a:pt x="26042" y="38680"/>
                    <a:pt x="26041" y="38553"/>
                    <a:pt x="26010" y="38457"/>
                  </a:cubicBezTo>
                  <a:close/>
                  <a:moveTo>
                    <a:pt x="26659" y="39893"/>
                  </a:moveTo>
                  <a:lnTo>
                    <a:pt x="26678" y="39922"/>
                  </a:lnTo>
                  <a:cubicBezTo>
                    <a:pt x="26670" y="39914"/>
                    <a:pt x="26664" y="39904"/>
                    <a:pt x="26659" y="39893"/>
                  </a:cubicBezTo>
                  <a:close/>
                  <a:moveTo>
                    <a:pt x="50809" y="58577"/>
                  </a:moveTo>
                  <a:lnTo>
                    <a:pt x="50745" y="58609"/>
                  </a:lnTo>
                  <a:cubicBezTo>
                    <a:pt x="50777" y="58577"/>
                    <a:pt x="50777" y="58577"/>
                    <a:pt x="50809" y="58577"/>
                  </a:cubicBezTo>
                  <a:close/>
                  <a:moveTo>
                    <a:pt x="30944" y="1"/>
                  </a:moveTo>
                  <a:cubicBezTo>
                    <a:pt x="26137" y="1"/>
                    <a:pt x="22221" y="3885"/>
                    <a:pt x="22221" y="8724"/>
                  </a:cubicBezTo>
                  <a:cubicBezTo>
                    <a:pt x="22221" y="13531"/>
                    <a:pt x="26137" y="17414"/>
                    <a:pt x="30944" y="17414"/>
                  </a:cubicBezTo>
                  <a:cubicBezTo>
                    <a:pt x="32249" y="17414"/>
                    <a:pt x="33523" y="17160"/>
                    <a:pt x="34637" y="16587"/>
                  </a:cubicBezTo>
                  <a:cubicBezTo>
                    <a:pt x="34701" y="16746"/>
                    <a:pt x="34764" y="16905"/>
                    <a:pt x="34923" y="17001"/>
                  </a:cubicBezTo>
                  <a:cubicBezTo>
                    <a:pt x="35019" y="17796"/>
                    <a:pt x="35083" y="18943"/>
                    <a:pt x="35242" y="19929"/>
                  </a:cubicBezTo>
                  <a:cubicBezTo>
                    <a:pt x="34319" y="19929"/>
                    <a:pt x="33905" y="20757"/>
                    <a:pt x="33905" y="20757"/>
                  </a:cubicBezTo>
                  <a:cubicBezTo>
                    <a:pt x="33905" y="20757"/>
                    <a:pt x="33629" y="20676"/>
                    <a:pt x="33262" y="20676"/>
                  </a:cubicBezTo>
                  <a:cubicBezTo>
                    <a:pt x="33115" y="20676"/>
                    <a:pt x="32954" y="20689"/>
                    <a:pt x="32790" y="20725"/>
                  </a:cubicBezTo>
                  <a:cubicBezTo>
                    <a:pt x="32186" y="20821"/>
                    <a:pt x="31931" y="21457"/>
                    <a:pt x="31931" y="21457"/>
                  </a:cubicBezTo>
                  <a:cubicBezTo>
                    <a:pt x="29671" y="21680"/>
                    <a:pt x="27952" y="21808"/>
                    <a:pt x="27952" y="21808"/>
                  </a:cubicBezTo>
                  <a:cubicBezTo>
                    <a:pt x="27952" y="21808"/>
                    <a:pt x="27952" y="21871"/>
                    <a:pt x="27920" y="21967"/>
                  </a:cubicBezTo>
                  <a:cubicBezTo>
                    <a:pt x="27920" y="21967"/>
                    <a:pt x="27156" y="21776"/>
                    <a:pt x="26296" y="21648"/>
                  </a:cubicBezTo>
                  <a:cubicBezTo>
                    <a:pt x="26264" y="21648"/>
                    <a:pt x="26201" y="21617"/>
                    <a:pt x="26201" y="21617"/>
                  </a:cubicBezTo>
                  <a:lnTo>
                    <a:pt x="26105" y="21617"/>
                  </a:lnTo>
                  <a:cubicBezTo>
                    <a:pt x="25946" y="21553"/>
                    <a:pt x="25787" y="21553"/>
                    <a:pt x="25659" y="21553"/>
                  </a:cubicBezTo>
                  <a:cubicBezTo>
                    <a:pt x="25628" y="21553"/>
                    <a:pt x="25564" y="21617"/>
                    <a:pt x="25500" y="21617"/>
                  </a:cubicBezTo>
                  <a:lnTo>
                    <a:pt x="25023" y="21617"/>
                  </a:lnTo>
                  <a:cubicBezTo>
                    <a:pt x="24864" y="21617"/>
                    <a:pt x="24704" y="21648"/>
                    <a:pt x="24577" y="21712"/>
                  </a:cubicBezTo>
                  <a:lnTo>
                    <a:pt x="22985" y="22572"/>
                  </a:lnTo>
                  <a:cubicBezTo>
                    <a:pt x="22954" y="22572"/>
                    <a:pt x="22954" y="22604"/>
                    <a:pt x="22954" y="22635"/>
                  </a:cubicBezTo>
                  <a:lnTo>
                    <a:pt x="22985" y="22667"/>
                  </a:lnTo>
                  <a:cubicBezTo>
                    <a:pt x="21680" y="23240"/>
                    <a:pt x="21362" y="24418"/>
                    <a:pt x="21362" y="24418"/>
                  </a:cubicBezTo>
                  <a:cubicBezTo>
                    <a:pt x="21234" y="24482"/>
                    <a:pt x="21107" y="24577"/>
                    <a:pt x="21107" y="24736"/>
                  </a:cubicBezTo>
                  <a:cubicBezTo>
                    <a:pt x="21075" y="24959"/>
                    <a:pt x="21043" y="25310"/>
                    <a:pt x="21107" y="25660"/>
                  </a:cubicBezTo>
                  <a:cubicBezTo>
                    <a:pt x="21156" y="25757"/>
                    <a:pt x="21223" y="25799"/>
                    <a:pt x="21295" y="25799"/>
                  </a:cubicBezTo>
                  <a:cubicBezTo>
                    <a:pt x="21317" y="25799"/>
                    <a:pt x="21339" y="25795"/>
                    <a:pt x="21362" y="25787"/>
                  </a:cubicBezTo>
                  <a:lnTo>
                    <a:pt x="21362" y="25819"/>
                  </a:lnTo>
                  <a:cubicBezTo>
                    <a:pt x="21362" y="25819"/>
                    <a:pt x="21203" y="26806"/>
                    <a:pt x="20534" y="27060"/>
                  </a:cubicBezTo>
                  <a:cubicBezTo>
                    <a:pt x="20789" y="27029"/>
                    <a:pt x="21107" y="26806"/>
                    <a:pt x="21362" y="26710"/>
                  </a:cubicBezTo>
                  <a:lnTo>
                    <a:pt x="21362" y="26710"/>
                  </a:lnTo>
                  <a:cubicBezTo>
                    <a:pt x="21266" y="27220"/>
                    <a:pt x="21075" y="27697"/>
                    <a:pt x="20757" y="28079"/>
                  </a:cubicBezTo>
                  <a:cubicBezTo>
                    <a:pt x="20699" y="28166"/>
                    <a:pt x="20747" y="28306"/>
                    <a:pt x="20852" y="28306"/>
                  </a:cubicBezTo>
                  <a:cubicBezTo>
                    <a:pt x="20862" y="28306"/>
                    <a:pt x="20873" y="28305"/>
                    <a:pt x="20884" y="28302"/>
                  </a:cubicBezTo>
                  <a:cubicBezTo>
                    <a:pt x="20902" y="28302"/>
                    <a:pt x="20940" y="28302"/>
                    <a:pt x="20976" y="28291"/>
                  </a:cubicBezTo>
                  <a:lnTo>
                    <a:pt x="20976" y="28291"/>
                  </a:lnTo>
                  <a:cubicBezTo>
                    <a:pt x="20676" y="28515"/>
                    <a:pt x="20352" y="28657"/>
                    <a:pt x="20057" y="28716"/>
                  </a:cubicBezTo>
                  <a:lnTo>
                    <a:pt x="19929" y="28716"/>
                  </a:lnTo>
                  <a:cubicBezTo>
                    <a:pt x="19882" y="28709"/>
                    <a:pt x="19827" y="28706"/>
                    <a:pt x="19764" y="28706"/>
                  </a:cubicBezTo>
                  <a:cubicBezTo>
                    <a:pt x="19237" y="28706"/>
                    <a:pt x="18185" y="28956"/>
                    <a:pt x="16905" y="29639"/>
                  </a:cubicBezTo>
                  <a:cubicBezTo>
                    <a:pt x="13881" y="31326"/>
                    <a:pt x="9710" y="35656"/>
                    <a:pt x="8851" y="45556"/>
                  </a:cubicBezTo>
                  <a:cubicBezTo>
                    <a:pt x="8978" y="46703"/>
                    <a:pt x="10379" y="50586"/>
                    <a:pt x="11843" y="53802"/>
                  </a:cubicBezTo>
                  <a:cubicBezTo>
                    <a:pt x="11555" y="53768"/>
                    <a:pt x="11251" y="53754"/>
                    <a:pt x="10946" y="53754"/>
                  </a:cubicBezTo>
                  <a:cubicBezTo>
                    <a:pt x="10377" y="53754"/>
                    <a:pt x="9805" y="53803"/>
                    <a:pt x="9328" y="53865"/>
                  </a:cubicBezTo>
                  <a:cubicBezTo>
                    <a:pt x="9328" y="53865"/>
                    <a:pt x="9296" y="53961"/>
                    <a:pt x="9169" y="54088"/>
                  </a:cubicBezTo>
                  <a:lnTo>
                    <a:pt x="2770" y="53674"/>
                  </a:lnTo>
                  <a:cubicBezTo>
                    <a:pt x="2770" y="53674"/>
                    <a:pt x="2133" y="53197"/>
                    <a:pt x="1783" y="53197"/>
                  </a:cubicBezTo>
                  <a:cubicBezTo>
                    <a:pt x="1624" y="53197"/>
                    <a:pt x="478" y="53197"/>
                    <a:pt x="478" y="54343"/>
                  </a:cubicBezTo>
                  <a:cubicBezTo>
                    <a:pt x="478" y="54789"/>
                    <a:pt x="414" y="55553"/>
                    <a:pt x="255" y="56062"/>
                  </a:cubicBezTo>
                  <a:cubicBezTo>
                    <a:pt x="223" y="56189"/>
                    <a:pt x="192" y="56317"/>
                    <a:pt x="160" y="56476"/>
                  </a:cubicBezTo>
                  <a:cubicBezTo>
                    <a:pt x="64" y="56794"/>
                    <a:pt x="1" y="57144"/>
                    <a:pt x="1" y="57463"/>
                  </a:cubicBezTo>
                  <a:cubicBezTo>
                    <a:pt x="1" y="57972"/>
                    <a:pt x="160" y="58450"/>
                    <a:pt x="669" y="58736"/>
                  </a:cubicBezTo>
                  <a:cubicBezTo>
                    <a:pt x="733" y="58800"/>
                    <a:pt x="860" y="58863"/>
                    <a:pt x="987" y="58863"/>
                  </a:cubicBezTo>
                  <a:lnTo>
                    <a:pt x="1019" y="58863"/>
                  </a:lnTo>
                  <a:cubicBezTo>
                    <a:pt x="1051" y="58895"/>
                    <a:pt x="1147" y="58927"/>
                    <a:pt x="1210" y="58927"/>
                  </a:cubicBezTo>
                  <a:cubicBezTo>
                    <a:pt x="1274" y="58927"/>
                    <a:pt x="1338" y="58927"/>
                    <a:pt x="1369" y="58895"/>
                  </a:cubicBezTo>
                  <a:cubicBezTo>
                    <a:pt x="1433" y="58927"/>
                    <a:pt x="1497" y="58927"/>
                    <a:pt x="1529" y="58927"/>
                  </a:cubicBezTo>
                  <a:cubicBezTo>
                    <a:pt x="1624" y="58927"/>
                    <a:pt x="1688" y="58895"/>
                    <a:pt x="1751" y="58895"/>
                  </a:cubicBezTo>
                  <a:cubicBezTo>
                    <a:pt x="1783" y="58927"/>
                    <a:pt x="1847" y="58927"/>
                    <a:pt x="1942" y="58927"/>
                  </a:cubicBezTo>
                  <a:cubicBezTo>
                    <a:pt x="2006" y="58927"/>
                    <a:pt x="2070" y="58927"/>
                    <a:pt x="2102" y="58895"/>
                  </a:cubicBezTo>
                  <a:cubicBezTo>
                    <a:pt x="2133" y="58927"/>
                    <a:pt x="2229" y="58927"/>
                    <a:pt x="2261" y="58927"/>
                  </a:cubicBezTo>
                  <a:cubicBezTo>
                    <a:pt x="2324" y="58927"/>
                    <a:pt x="2420" y="58927"/>
                    <a:pt x="2452" y="58895"/>
                  </a:cubicBezTo>
                  <a:cubicBezTo>
                    <a:pt x="2547" y="58927"/>
                    <a:pt x="2579" y="58927"/>
                    <a:pt x="2643" y="58927"/>
                  </a:cubicBezTo>
                  <a:cubicBezTo>
                    <a:pt x="2866" y="58927"/>
                    <a:pt x="3025" y="58800"/>
                    <a:pt x="3025" y="58704"/>
                  </a:cubicBezTo>
                  <a:cubicBezTo>
                    <a:pt x="3025" y="58609"/>
                    <a:pt x="2961" y="58577"/>
                    <a:pt x="2898" y="58545"/>
                  </a:cubicBezTo>
                  <a:cubicBezTo>
                    <a:pt x="1847" y="57781"/>
                    <a:pt x="1847" y="57495"/>
                    <a:pt x="1847" y="56953"/>
                  </a:cubicBezTo>
                  <a:lnTo>
                    <a:pt x="1847" y="56794"/>
                  </a:lnTo>
                  <a:cubicBezTo>
                    <a:pt x="1847" y="56730"/>
                    <a:pt x="1847" y="56699"/>
                    <a:pt x="1911" y="56667"/>
                  </a:cubicBezTo>
                  <a:cubicBezTo>
                    <a:pt x="2044" y="56133"/>
                    <a:pt x="2513" y="55801"/>
                    <a:pt x="3036" y="55801"/>
                  </a:cubicBezTo>
                  <a:cubicBezTo>
                    <a:pt x="3137" y="55801"/>
                    <a:pt x="3240" y="55813"/>
                    <a:pt x="3343" y="55839"/>
                  </a:cubicBezTo>
                  <a:lnTo>
                    <a:pt x="3407" y="55839"/>
                  </a:lnTo>
                  <a:lnTo>
                    <a:pt x="8596" y="57463"/>
                  </a:lnTo>
                  <a:cubicBezTo>
                    <a:pt x="8628" y="57622"/>
                    <a:pt x="8660" y="57749"/>
                    <a:pt x="8755" y="57908"/>
                  </a:cubicBezTo>
                  <a:lnTo>
                    <a:pt x="8819" y="57972"/>
                  </a:lnTo>
                  <a:cubicBezTo>
                    <a:pt x="10016" y="59170"/>
                    <a:pt x="12876" y="59937"/>
                    <a:pt x="15544" y="59937"/>
                  </a:cubicBezTo>
                  <a:cubicBezTo>
                    <a:pt x="16280" y="59937"/>
                    <a:pt x="17001" y="59879"/>
                    <a:pt x="17669" y="59755"/>
                  </a:cubicBezTo>
                  <a:cubicBezTo>
                    <a:pt x="18656" y="58895"/>
                    <a:pt x="18178" y="53006"/>
                    <a:pt x="18178" y="52974"/>
                  </a:cubicBezTo>
                  <a:cubicBezTo>
                    <a:pt x="18178" y="52337"/>
                    <a:pt x="18146" y="51637"/>
                    <a:pt x="18051" y="51000"/>
                  </a:cubicBezTo>
                  <a:cubicBezTo>
                    <a:pt x="18051" y="50841"/>
                    <a:pt x="18019" y="50682"/>
                    <a:pt x="18019" y="50491"/>
                  </a:cubicBezTo>
                  <a:cubicBezTo>
                    <a:pt x="18465" y="50427"/>
                    <a:pt x="18942" y="50300"/>
                    <a:pt x="19356" y="50173"/>
                  </a:cubicBezTo>
                  <a:cubicBezTo>
                    <a:pt x="19770" y="50077"/>
                    <a:pt x="20120" y="49950"/>
                    <a:pt x="20534" y="49822"/>
                  </a:cubicBezTo>
                  <a:cubicBezTo>
                    <a:pt x="20725" y="49727"/>
                    <a:pt x="20884" y="49695"/>
                    <a:pt x="21075" y="49631"/>
                  </a:cubicBezTo>
                  <a:lnTo>
                    <a:pt x="21075" y="49981"/>
                  </a:lnTo>
                  <a:cubicBezTo>
                    <a:pt x="21075" y="50364"/>
                    <a:pt x="21107" y="50873"/>
                    <a:pt x="21266" y="51319"/>
                  </a:cubicBezTo>
                  <a:cubicBezTo>
                    <a:pt x="21266" y="51319"/>
                    <a:pt x="21712" y="51414"/>
                    <a:pt x="22380" y="51446"/>
                  </a:cubicBezTo>
                  <a:cubicBezTo>
                    <a:pt x="22635" y="53388"/>
                    <a:pt x="22794" y="55616"/>
                    <a:pt x="22667" y="57622"/>
                  </a:cubicBezTo>
                  <a:cubicBezTo>
                    <a:pt x="22667" y="57622"/>
                    <a:pt x="22189" y="58131"/>
                    <a:pt x="22189" y="58800"/>
                  </a:cubicBezTo>
                  <a:cubicBezTo>
                    <a:pt x="22189" y="58895"/>
                    <a:pt x="22189" y="59023"/>
                    <a:pt x="22221" y="59086"/>
                  </a:cubicBezTo>
                  <a:cubicBezTo>
                    <a:pt x="22317" y="59436"/>
                    <a:pt x="22635" y="59723"/>
                    <a:pt x="22985" y="59723"/>
                  </a:cubicBezTo>
                  <a:lnTo>
                    <a:pt x="28015" y="59723"/>
                  </a:lnTo>
                  <a:cubicBezTo>
                    <a:pt x="28015" y="59691"/>
                    <a:pt x="28047" y="59691"/>
                    <a:pt x="28047" y="59659"/>
                  </a:cubicBezTo>
                  <a:cubicBezTo>
                    <a:pt x="28047" y="59532"/>
                    <a:pt x="27920" y="59436"/>
                    <a:pt x="27792" y="59436"/>
                  </a:cubicBezTo>
                  <a:cubicBezTo>
                    <a:pt x="27761" y="59405"/>
                    <a:pt x="27729" y="59405"/>
                    <a:pt x="27697" y="59373"/>
                  </a:cubicBezTo>
                  <a:cubicBezTo>
                    <a:pt x="27601" y="59214"/>
                    <a:pt x="27442" y="59118"/>
                    <a:pt x="27251" y="59118"/>
                  </a:cubicBezTo>
                  <a:cubicBezTo>
                    <a:pt x="27156" y="59118"/>
                    <a:pt x="26901" y="59182"/>
                    <a:pt x="26901" y="59182"/>
                  </a:cubicBezTo>
                  <a:cubicBezTo>
                    <a:pt x="26774" y="59118"/>
                    <a:pt x="26678" y="59118"/>
                    <a:pt x="26615" y="59086"/>
                  </a:cubicBezTo>
                  <a:cubicBezTo>
                    <a:pt x="25341" y="58736"/>
                    <a:pt x="25373" y="58481"/>
                    <a:pt x="24704" y="58004"/>
                  </a:cubicBezTo>
                  <a:cubicBezTo>
                    <a:pt x="24577" y="57940"/>
                    <a:pt x="24513" y="57749"/>
                    <a:pt x="24545" y="57622"/>
                  </a:cubicBezTo>
                  <a:lnTo>
                    <a:pt x="26169" y="51860"/>
                  </a:lnTo>
                  <a:lnTo>
                    <a:pt x="26328" y="51287"/>
                  </a:lnTo>
                  <a:lnTo>
                    <a:pt x="26328" y="51287"/>
                  </a:lnTo>
                  <a:cubicBezTo>
                    <a:pt x="25723" y="51414"/>
                    <a:pt x="25150" y="51478"/>
                    <a:pt x="24545" y="51478"/>
                  </a:cubicBezTo>
                  <a:lnTo>
                    <a:pt x="24068" y="51478"/>
                  </a:lnTo>
                  <a:cubicBezTo>
                    <a:pt x="24768" y="51478"/>
                    <a:pt x="25564" y="51414"/>
                    <a:pt x="26328" y="51255"/>
                  </a:cubicBezTo>
                  <a:cubicBezTo>
                    <a:pt x="26360" y="51255"/>
                    <a:pt x="26455" y="51223"/>
                    <a:pt x="26487" y="51223"/>
                  </a:cubicBezTo>
                  <a:cubicBezTo>
                    <a:pt x="27410" y="49854"/>
                    <a:pt x="29511" y="42978"/>
                    <a:pt x="26519" y="42405"/>
                  </a:cubicBezTo>
                  <a:cubicBezTo>
                    <a:pt x="26187" y="42344"/>
                    <a:pt x="25796" y="42316"/>
                    <a:pt x="25362" y="42316"/>
                  </a:cubicBezTo>
                  <a:cubicBezTo>
                    <a:pt x="24212" y="42316"/>
                    <a:pt x="22763" y="42510"/>
                    <a:pt x="21330" y="42787"/>
                  </a:cubicBezTo>
                  <a:cubicBezTo>
                    <a:pt x="20725" y="42341"/>
                    <a:pt x="19356" y="42500"/>
                    <a:pt x="18688" y="42023"/>
                  </a:cubicBezTo>
                  <a:cubicBezTo>
                    <a:pt x="18656" y="41991"/>
                    <a:pt x="18624" y="41927"/>
                    <a:pt x="18560" y="41927"/>
                  </a:cubicBezTo>
                  <a:cubicBezTo>
                    <a:pt x="18497" y="41864"/>
                    <a:pt x="18401" y="41736"/>
                    <a:pt x="18337" y="41609"/>
                  </a:cubicBezTo>
                  <a:lnTo>
                    <a:pt x="18337" y="41577"/>
                  </a:lnTo>
                  <a:cubicBezTo>
                    <a:pt x="18337" y="41545"/>
                    <a:pt x="18306" y="41450"/>
                    <a:pt x="18306" y="41418"/>
                  </a:cubicBezTo>
                  <a:cubicBezTo>
                    <a:pt x="18242" y="41227"/>
                    <a:pt x="18306" y="41036"/>
                    <a:pt x="18369" y="40749"/>
                  </a:cubicBezTo>
                  <a:cubicBezTo>
                    <a:pt x="18369" y="40718"/>
                    <a:pt x="18401" y="40622"/>
                    <a:pt x="18401" y="40590"/>
                  </a:cubicBezTo>
                  <a:cubicBezTo>
                    <a:pt x="18401" y="40558"/>
                    <a:pt x="18465" y="40495"/>
                    <a:pt x="18465" y="40463"/>
                  </a:cubicBezTo>
                  <a:cubicBezTo>
                    <a:pt x="18497" y="40304"/>
                    <a:pt x="18560" y="40145"/>
                    <a:pt x="18624" y="39985"/>
                  </a:cubicBezTo>
                  <a:cubicBezTo>
                    <a:pt x="18624" y="39954"/>
                    <a:pt x="18656" y="39922"/>
                    <a:pt x="18656" y="39826"/>
                  </a:cubicBezTo>
                  <a:cubicBezTo>
                    <a:pt x="18719" y="39699"/>
                    <a:pt x="18815" y="39603"/>
                    <a:pt x="18942" y="39508"/>
                  </a:cubicBezTo>
                  <a:cubicBezTo>
                    <a:pt x="19133" y="39922"/>
                    <a:pt x="19261" y="40113"/>
                    <a:pt x="19261" y="40113"/>
                  </a:cubicBezTo>
                  <a:cubicBezTo>
                    <a:pt x="19261" y="40113"/>
                    <a:pt x="19324" y="40176"/>
                    <a:pt x="19484" y="40272"/>
                  </a:cubicBezTo>
                  <a:cubicBezTo>
                    <a:pt x="19770" y="40431"/>
                    <a:pt x="20248" y="40654"/>
                    <a:pt x="20948" y="40781"/>
                  </a:cubicBezTo>
                  <a:cubicBezTo>
                    <a:pt x="21318" y="40857"/>
                    <a:pt x="21756" y="40905"/>
                    <a:pt x="22264" y="40905"/>
                  </a:cubicBezTo>
                  <a:cubicBezTo>
                    <a:pt x="23401" y="40905"/>
                    <a:pt x="24890" y="40666"/>
                    <a:pt x="26761" y="39972"/>
                  </a:cubicBezTo>
                  <a:lnTo>
                    <a:pt x="26761" y="39972"/>
                  </a:lnTo>
                  <a:cubicBezTo>
                    <a:pt x="26776" y="39985"/>
                    <a:pt x="26782" y="39985"/>
                    <a:pt x="26806" y="39985"/>
                  </a:cubicBezTo>
                  <a:cubicBezTo>
                    <a:pt x="26806" y="39985"/>
                    <a:pt x="26794" y="39974"/>
                    <a:pt x="26779" y="39965"/>
                  </a:cubicBezTo>
                  <a:lnTo>
                    <a:pt x="26779" y="39965"/>
                  </a:lnTo>
                  <a:cubicBezTo>
                    <a:pt x="26849" y="39939"/>
                    <a:pt x="26920" y="39912"/>
                    <a:pt x="26992" y="39884"/>
                  </a:cubicBezTo>
                  <a:lnTo>
                    <a:pt x="26992" y="39884"/>
                  </a:lnTo>
                  <a:cubicBezTo>
                    <a:pt x="26996" y="39886"/>
                    <a:pt x="27001" y="39886"/>
                    <a:pt x="27006" y="39886"/>
                  </a:cubicBezTo>
                  <a:cubicBezTo>
                    <a:pt x="27021" y="39886"/>
                    <a:pt x="27039" y="39879"/>
                    <a:pt x="27060" y="39858"/>
                  </a:cubicBezTo>
                  <a:lnTo>
                    <a:pt x="27060" y="39858"/>
                  </a:lnTo>
                  <a:cubicBezTo>
                    <a:pt x="27060" y="39858"/>
                    <a:pt x="27060" y="39858"/>
                    <a:pt x="27060" y="39858"/>
                  </a:cubicBezTo>
                  <a:cubicBezTo>
                    <a:pt x="27474" y="39826"/>
                    <a:pt x="27888" y="38807"/>
                    <a:pt x="27315" y="37407"/>
                  </a:cubicBezTo>
                  <a:cubicBezTo>
                    <a:pt x="27283" y="37248"/>
                    <a:pt x="27219" y="37120"/>
                    <a:pt x="27156" y="36961"/>
                  </a:cubicBezTo>
                  <a:lnTo>
                    <a:pt x="28365" y="35656"/>
                  </a:lnTo>
                  <a:cubicBezTo>
                    <a:pt x="28811" y="35210"/>
                    <a:pt x="29225" y="34828"/>
                    <a:pt x="29766" y="34446"/>
                  </a:cubicBezTo>
                  <a:lnTo>
                    <a:pt x="30244" y="34351"/>
                  </a:lnTo>
                  <a:cubicBezTo>
                    <a:pt x="30467" y="34287"/>
                    <a:pt x="30658" y="34191"/>
                    <a:pt x="30880" y="34064"/>
                  </a:cubicBezTo>
                  <a:lnTo>
                    <a:pt x="31708" y="33396"/>
                  </a:lnTo>
                  <a:cubicBezTo>
                    <a:pt x="31708" y="33427"/>
                    <a:pt x="31740" y="33459"/>
                    <a:pt x="31772" y="33459"/>
                  </a:cubicBezTo>
                  <a:cubicBezTo>
                    <a:pt x="31835" y="33459"/>
                    <a:pt x="31899" y="33459"/>
                    <a:pt x="31931" y="33396"/>
                  </a:cubicBezTo>
                  <a:lnTo>
                    <a:pt x="32154" y="33014"/>
                  </a:lnTo>
                  <a:lnTo>
                    <a:pt x="32377" y="32854"/>
                  </a:lnTo>
                  <a:lnTo>
                    <a:pt x="32377" y="32854"/>
                  </a:lnTo>
                  <a:lnTo>
                    <a:pt x="32217" y="33396"/>
                  </a:lnTo>
                  <a:cubicBezTo>
                    <a:pt x="32186" y="33459"/>
                    <a:pt x="32249" y="33555"/>
                    <a:pt x="32281" y="33555"/>
                  </a:cubicBezTo>
                  <a:cubicBezTo>
                    <a:pt x="32345" y="33555"/>
                    <a:pt x="32408" y="33555"/>
                    <a:pt x="32472" y="33459"/>
                  </a:cubicBezTo>
                  <a:lnTo>
                    <a:pt x="33077" y="32472"/>
                  </a:lnTo>
                  <a:lnTo>
                    <a:pt x="33077" y="32504"/>
                  </a:lnTo>
                  <a:cubicBezTo>
                    <a:pt x="33141" y="32663"/>
                    <a:pt x="33204" y="32823"/>
                    <a:pt x="33268" y="32950"/>
                  </a:cubicBezTo>
                  <a:cubicBezTo>
                    <a:pt x="33300" y="32982"/>
                    <a:pt x="33300" y="33077"/>
                    <a:pt x="33332" y="33109"/>
                  </a:cubicBezTo>
                  <a:lnTo>
                    <a:pt x="33555" y="33714"/>
                  </a:lnTo>
                  <a:cubicBezTo>
                    <a:pt x="34350" y="35497"/>
                    <a:pt x="35369" y="36961"/>
                    <a:pt x="36420" y="38012"/>
                  </a:cubicBezTo>
                  <a:cubicBezTo>
                    <a:pt x="37152" y="38680"/>
                    <a:pt x="37980" y="39062"/>
                    <a:pt x="38775" y="39285"/>
                  </a:cubicBezTo>
                  <a:cubicBezTo>
                    <a:pt x="39826" y="48517"/>
                    <a:pt x="41322" y="56826"/>
                    <a:pt x="41322" y="56826"/>
                  </a:cubicBezTo>
                  <a:cubicBezTo>
                    <a:pt x="41322" y="56826"/>
                    <a:pt x="41450" y="56858"/>
                    <a:pt x="41641" y="56985"/>
                  </a:cubicBezTo>
                  <a:cubicBezTo>
                    <a:pt x="41736" y="57017"/>
                    <a:pt x="41768" y="57017"/>
                    <a:pt x="41832" y="57049"/>
                  </a:cubicBezTo>
                  <a:cubicBezTo>
                    <a:pt x="41927" y="57112"/>
                    <a:pt x="41991" y="57112"/>
                    <a:pt x="42086" y="57144"/>
                  </a:cubicBezTo>
                  <a:lnTo>
                    <a:pt x="42118" y="57144"/>
                  </a:lnTo>
                  <a:cubicBezTo>
                    <a:pt x="42182" y="57144"/>
                    <a:pt x="42182" y="57144"/>
                    <a:pt x="42214" y="57176"/>
                  </a:cubicBezTo>
                  <a:cubicBezTo>
                    <a:pt x="42054" y="57304"/>
                    <a:pt x="41863" y="57431"/>
                    <a:pt x="41641" y="57526"/>
                  </a:cubicBezTo>
                  <a:cubicBezTo>
                    <a:pt x="41418" y="57526"/>
                    <a:pt x="41227" y="57749"/>
                    <a:pt x="41227" y="57749"/>
                  </a:cubicBezTo>
                  <a:cubicBezTo>
                    <a:pt x="40813" y="57908"/>
                    <a:pt x="40526" y="57940"/>
                    <a:pt x="40526" y="57940"/>
                  </a:cubicBezTo>
                  <a:cubicBezTo>
                    <a:pt x="40367" y="57940"/>
                    <a:pt x="40208" y="58004"/>
                    <a:pt x="40113" y="58099"/>
                  </a:cubicBezTo>
                  <a:lnTo>
                    <a:pt x="39985" y="58099"/>
                  </a:lnTo>
                  <a:cubicBezTo>
                    <a:pt x="39890" y="58099"/>
                    <a:pt x="39858" y="58099"/>
                    <a:pt x="39826" y="58131"/>
                  </a:cubicBezTo>
                  <a:lnTo>
                    <a:pt x="39730" y="58131"/>
                  </a:lnTo>
                  <a:cubicBezTo>
                    <a:pt x="39667" y="58131"/>
                    <a:pt x="39571" y="58163"/>
                    <a:pt x="39539" y="58163"/>
                  </a:cubicBezTo>
                  <a:lnTo>
                    <a:pt x="39476" y="58163"/>
                  </a:lnTo>
                  <a:cubicBezTo>
                    <a:pt x="39412" y="58163"/>
                    <a:pt x="39380" y="58163"/>
                    <a:pt x="39348" y="58227"/>
                  </a:cubicBezTo>
                  <a:lnTo>
                    <a:pt x="39317" y="58227"/>
                  </a:lnTo>
                  <a:cubicBezTo>
                    <a:pt x="39221" y="58227"/>
                    <a:pt x="39157" y="58290"/>
                    <a:pt x="39157" y="58386"/>
                  </a:cubicBezTo>
                  <a:cubicBezTo>
                    <a:pt x="39157" y="58418"/>
                    <a:pt x="39157" y="58450"/>
                    <a:pt x="39189" y="58481"/>
                  </a:cubicBezTo>
                  <a:lnTo>
                    <a:pt x="39253" y="58800"/>
                  </a:lnTo>
                  <a:lnTo>
                    <a:pt x="45938" y="58800"/>
                  </a:lnTo>
                  <a:lnTo>
                    <a:pt x="46066" y="58481"/>
                  </a:lnTo>
                  <a:lnTo>
                    <a:pt x="45938" y="58481"/>
                  </a:lnTo>
                  <a:cubicBezTo>
                    <a:pt x="46097" y="58322"/>
                    <a:pt x="46097" y="58099"/>
                    <a:pt x="46066" y="57940"/>
                  </a:cubicBezTo>
                  <a:cubicBezTo>
                    <a:pt x="46257" y="57940"/>
                    <a:pt x="46479" y="57972"/>
                    <a:pt x="46671" y="57972"/>
                  </a:cubicBezTo>
                  <a:lnTo>
                    <a:pt x="48485" y="57972"/>
                  </a:lnTo>
                  <a:cubicBezTo>
                    <a:pt x="48772" y="57972"/>
                    <a:pt x="48994" y="57972"/>
                    <a:pt x="49281" y="57940"/>
                  </a:cubicBezTo>
                  <a:lnTo>
                    <a:pt x="49281" y="57940"/>
                  </a:lnTo>
                  <a:cubicBezTo>
                    <a:pt x="49217" y="58004"/>
                    <a:pt x="49122" y="58131"/>
                    <a:pt x="49122" y="58259"/>
                  </a:cubicBezTo>
                  <a:cubicBezTo>
                    <a:pt x="49122" y="58386"/>
                    <a:pt x="49217" y="58450"/>
                    <a:pt x="49345" y="58481"/>
                  </a:cubicBezTo>
                  <a:lnTo>
                    <a:pt x="49058" y="58481"/>
                  </a:lnTo>
                  <a:lnTo>
                    <a:pt x="49090" y="58800"/>
                  </a:lnTo>
                  <a:lnTo>
                    <a:pt x="52783" y="58800"/>
                  </a:lnTo>
                  <a:lnTo>
                    <a:pt x="52846" y="58481"/>
                  </a:lnTo>
                  <a:lnTo>
                    <a:pt x="52624" y="58481"/>
                  </a:lnTo>
                  <a:cubicBezTo>
                    <a:pt x="52687" y="58450"/>
                    <a:pt x="52719" y="58418"/>
                    <a:pt x="52719" y="58386"/>
                  </a:cubicBezTo>
                  <a:cubicBezTo>
                    <a:pt x="52719" y="58290"/>
                    <a:pt x="52687" y="58227"/>
                    <a:pt x="52592" y="58131"/>
                  </a:cubicBezTo>
                  <a:cubicBezTo>
                    <a:pt x="52528" y="57940"/>
                    <a:pt x="52369" y="57781"/>
                    <a:pt x="52146" y="57654"/>
                  </a:cubicBezTo>
                  <a:cubicBezTo>
                    <a:pt x="52210" y="57654"/>
                    <a:pt x="52242" y="57654"/>
                    <a:pt x="52273" y="57622"/>
                  </a:cubicBezTo>
                  <a:cubicBezTo>
                    <a:pt x="52560" y="57590"/>
                    <a:pt x="52783" y="57526"/>
                    <a:pt x="53069" y="57495"/>
                  </a:cubicBezTo>
                  <a:cubicBezTo>
                    <a:pt x="53197" y="57495"/>
                    <a:pt x="53324" y="57463"/>
                    <a:pt x="53420" y="57431"/>
                  </a:cubicBezTo>
                  <a:cubicBezTo>
                    <a:pt x="53642" y="57367"/>
                    <a:pt x="53865" y="57335"/>
                    <a:pt x="54056" y="57304"/>
                  </a:cubicBezTo>
                  <a:cubicBezTo>
                    <a:pt x="54184" y="57272"/>
                    <a:pt x="54343" y="57272"/>
                    <a:pt x="54470" y="57208"/>
                  </a:cubicBezTo>
                  <a:cubicBezTo>
                    <a:pt x="54693" y="57176"/>
                    <a:pt x="54948" y="57144"/>
                    <a:pt x="55170" y="57049"/>
                  </a:cubicBezTo>
                  <a:cubicBezTo>
                    <a:pt x="55298" y="57017"/>
                    <a:pt x="55425" y="57017"/>
                    <a:pt x="55552" y="56985"/>
                  </a:cubicBezTo>
                  <a:cubicBezTo>
                    <a:pt x="55903" y="56890"/>
                    <a:pt x="56253" y="56826"/>
                    <a:pt x="56667" y="56699"/>
                  </a:cubicBezTo>
                  <a:cubicBezTo>
                    <a:pt x="56730" y="52496"/>
                    <a:pt x="55871" y="45461"/>
                    <a:pt x="54056" y="37980"/>
                  </a:cubicBezTo>
                  <a:cubicBezTo>
                    <a:pt x="53483" y="25628"/>
                    <a:pt x="46543" y="16046"/>
                    <a:pt x="46511" y="15982"/>
                  </a:cubicBezTo>
                  <a:cubicBezTo>
                    <a:pt x="46416" y="15886"/>
                    <a:pt x="46352" y="15727"/>
                    <a:pt x="46225" y="15600"/>
                  </a:cubicBezTo>
                  <a:cubicBezTo>
                    <a:pt x="46002" y="15282"/>
                    <a:pt x="45779" y="14963"/>
                    <a:pt x="45556" y="14677"/>
                  </a:cubicBezTo>
                  <a:cubicBezTo>
                    <a:pt x="45365" y="14454"/>
                    <a:pt x="45206" y="14231"/>
                    <a:pt x="44983" y="14040"/>
                  </a:cubicBezTo>
                  <a:cubicBezTo>
                    <a:pt x="44920" y="13817"/>
                    <a:pt x="44824" y="13594"/>
                    <a:pt x="44729" y="13403"/>
                  </a:cubicBezTo>
                  <a:cubicBezTo>
                    <a:pt x="44506" y="13053"/>
                    <a:pt x="44283" y="12767"/>
                    <a:pt x="43996" y="12480"/>
                  </a:cubicBezTo>
                  <a:cubicBezTo>
                    <a:pt x="42596" y="11143"/>
                    <a:pt x="40590" y="10856"/>
                    <a:pt x="40590" y="10856"/>
                  </a:cubicBezTo>
                  <a:cubicBezTo>
                    <a:pt x="40590" y="10856"/>
                    <a:pt x="40463" y="10842"/>
                    <a:pt x="40236" y="10842"/>
                  </a:cubicBezTo>
                  <a:cubicBezTo>
                    <a:pt x="40123" y="10842"/>
                    <a:pt x="39985" y="10846"/>
                    <a:pt x="39826" y="10856"/>
                  </a:cubicBezTo>
                  <a:cubicBezTo>
                    <a:pt x="39699" y="10825"/>
                    <a:pt x="39539" y="10793"/>
                    <a:pt x="39412" y="10793"/>
                  </a:cubicBezTo>
                  <a:cubicBezTo>
                    <a:pt x="39571" y="10092"/>
                    <a:pt x="39667" y="9424"/>
                    <a:pt x="39667" y="8724"/>
                  </a:cubicBezTo>
                  <a:cubicBezTo>
                    <a:pt x="39667" y="3885"/>
                    <a:pt x="35751" y="1"/>
                    <a:pt x="30944" y="1"/>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9" name="Google Shape;3009;p55"/>
            <p:cNvSpPr/>
            <p:nvPr/>
          </p:nvSpPr>
          <p:spPr>
            <a:xfrm>
              <a:off x="6366282" y="3796726"/>
              <a:ext cx="50259" cy="15028"/>
            </a:xfrm>
            <a:custGeom>
              <a:rect b="b" l="l" r="r" t="t"/>
              <a:pathLst>
                <a:path extrusionOk="0" h="1019" w="3408">
                  <a:moveTo>
                    <a:pt x="1529" y="0"/>
                  </a:moveTo>
                  <a:lnTo>
                    <a:pt x="64" y="478"/>
                  </a:lnTo>
                  <a:cubicBezTo>
                    <a:pt x="1" y="478"/>
                    <a:pt x="1" y="541"/>
                    <a:pt x="64" y="573"/>
                  </a:cubicBezTo>
                  <a:cubicBezTo>
                    <a:pt x="128" y="637"/>
                    <a:pt x="224" y="637"/>
                    <a:pt x="287" y="637"/>
                  </a:cubicBezTo>
                  <a:lnTo>
                    <a:pt x="1592" y="414"/>
                  </a:lnTo>
                  <a:cubicBezTo>
                    <a:pt x="1592" y="414"/>
                    <a:pt x="2293" y="446"/>
                    <a:pt x="3248" y="1019"/>
                  </a:cubicBezTo>
                  <a:lnTo>
                    <a:pt x="3407" y="541"/>
                  </a:lnTo>
                  <a:cubicBezTo>
                    <a:pt x="3407" y="541"/>
                    <a:pt x="3121" y="223"/>
                    <a:pt x="3089" y="223"/>
                  </a:cubicBezTo>
                  <a:cubicBezTo>
                    <a:pt x="3025" y="159"/>
                    <a:pt x="1529" y="0"/>
                    <a:pt x="152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0" name="Google Shape;3010;p55"/>
            <p:cNvSpPr/>
            <p:nvPr/>
          </p:nvSpPr>
          <p:spPr>
            <a:xfrm>
              <a:off x="6362993" y="3794366"/>
              <a:ext cx="48844" cy="14099"/>
            </a:xfrm>
            <a:custGeom>
              <a:rect b="b" l="l" r="r" t="t"/>
              <a:pathLst>
                <a:path extrusionOk="0" h="956" w="3312">
                  <a:moveTo>
                    <a:pt x="1465" y="1"/>
                  </a:moveTo>
                  <a:lnTo>
                    <a:pt x="33" y="574"/>
                  </a:lnTo>
                  <a:cubicBezTo>
                    <a:pt x="1" y="574"/>
                    <a:pt x="1" y="606"/>
                    <a:pt x="33" y="638"/>
                  </a:cubicBezTo>
                  <a:cubicBezTo>
                    <a:pt x="128" y="701"/>
                    <a:pt x="192" y="733"/>
                    <a:pt x="287" y="733"/>
                  </a:cubicBezTo>
                  <a:lnTo>
                    <a:pt x="1561" y="415"/>
                  </a:lnTo>
                  <a:cubicBezTo>
                    <a:pt x="1561" y="415"/>
                    <a:pt x="2229" y="478"/>
                    <a:pt x="3184" y="956"/>
                  </a:cubicBezTo>
                  <a:lnTo>
                    <a:pt x="3312" y="383"/>
                  </a:lnTo>
                  <a:lnTo>
                    <a:pt x="2993" y="96"/>
                  </a:lnTo>
                  <a:lnTo>
                    <a:pt x="1465"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1" name="Google Shape;3011;p55"/>
            <p:cNvSpPr/>
            <p:nvPr/>
          </p:nvSpPr>
          <p:spPr>
            <a:xfrm>
              <a:off x="6358775" y="3786859"/>
              <a:ext cx="88750" cy="28256"/>
            </a:xfrm>
            <a:custGeom>
              <a:rect b="b" l="l" r="r" t="t"/>
              <a:pathLst>
                <a:path extrusionOk="0" h="1916" w="6018">
                  <a:moveTo>
                    <a:pt x="2070" y="0"/>
                  </a:moveTo>
                  <a:cubicBezTo>
                    <a:pt x="1910" y="0"/>
                    <a:pt x="1751" y="32"/>
                    <a:pt x="1624" y="128"/>
                  </a:cubicBezTo>
                  <a:lnTo>
                    <a:pt x="32" y="956"/>
                  </a:lnTo>
                  <a:cubicBezTo>
                    <a:pt x="0" y="956"/>
                    <a:pt x="0" y="987"/>
                    <a:pt x="0" y="1051"/>
                  </a:cubicBezTo>
                  <a:cubicBezTo>
                    <a:pt x="72" y="1123"/>
                    <a:pt x="144" y="1158"/>
                    <a:pt x="229" y="1158"/>
                  </a:cubicBezTo>
                  <a:cubicBezTo>
                    <a:pt x="257" y="1158"/>
                    <a:pt x="287" y="1155"/>
                    <a:pt x="319" y="1147"/>
                  </a:cubicBezTo>
                  <a:lnTo>
                    <a:pt x="1879" y="605"/>
                  </a:lnTo>
                  <a:lnTo>
                    <a:pt x="3152" y="1242"/>
                  </a:lnTo>
                  <a:cubicBezTo>
                    <a:pt x="3152" y="1242"/>
                    <a:pt x="3598" y="1751"/>
                    <a:pt x="4330" y="1879"/>
                  </a:cubicBezTo>
                  <a:cubicBezTo>
                    <a:pt x="4474" y="1904"/>
                    <a:pt x="4603" y="1915"/>
                    <a:pt x="4720" y="1915"/>
                  </a:cubicBezTo>
                  <a:cubicBezTo>
                    <a:pt x="5325" y="1915"/>
                    <a:pt x="5571" y="1624"/>
                    <a:pt x="5571" y="1624"/>
                  </a:cubicBezTo>
                  <a:cubicBezTo>
                    <a:pt x="6017" y="924"/>
                    <a:pt x="3216" y="0"/>
                    <a:pt x="3216"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2" name="Google Shape;3012;p55"/>
            <p:cNvSpPr/>
            <p:nvPr/>
          </p:nvSpPr>
          <p:spPr>
            <a:xfrm>
              <a:off x="6413240" y="3853063"/>
              <a:ext cx="8465" cy="36249"/>
            </a:xfrm>
            <a:custGeom>
              <a:rect b="b" l="l" r="r" t="t"/>
              <a:pathLst>
                <a:path extrusionOk="0" h="2458" w="574">
                  <a:moveTo>
                    <a:pt x="223" y="0"/>
                  </a:moveTo>
                  <a:lnTo>
                    <a:pt x="0" y="2388"/>
                  </a:lnTo>
                  <a:lnTo>
                    <a:pt x="287" y="2451"/>
                  </a:lnTo>
                  <a:cubicBezTo>
                    <a:pt x="299" y="2456"/>
                    <a:pt x="312" y="2458"/>
                    <a:pt x="325" y="2458"/>
                  </a:cubicBezTo>
                  <a:cubicBezTo>
                    <a:pt x="406" y="2458"/>
                    <a:pt x="478" y="2375"/>
                    <a:pt x="478" y="2292"/>
                  </a:cubicBezTo>
                  <a:cubicBezTo>
                    <a:pt x="573" y="1083"/>
                    <a:pt x="223" y="0"/>
                    <a:pt x="22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3" name="Google Shape;3013;p55"/>
            <p:cNvSpPr/>
            <p:nvPr/>
          </p:nvSpPr>
          <p:spPr>
            <a:xfrm>
              <a:off x="6322628" y="3848359"/>
              <a:ext cx="16915" cy="18331"/>
            </a:xfrm>
            <a:custGeom>
              <a:rect b="b" l="l" r="r" t="t"/>
              <a:pathLst>
                <a:path extrusionOk="0" h="1243" w="1147">
                  <a:moveTo>
                    <a:pt x="828" y="1"/>
                  </a:moveTo>
                  <a:cubicBezTo>
                    <a:pt x="828" y="1"/>
                    <a:pt x="669" y="1020"/>
                    <a:pt x="0" y="1242"/>
                  </a:cubicBezTo>
                  <a:cubicBezTo>
                    <a:pt x="478" y="1179"/>
                    <a:pt x="1114" y="701"/>
                    <a:pt x="1114" y="701"/>
                  </a:cubicBezTo>
                  <a:lnTo>
                    <a:pt x="1146" y="160"/>
                  </a:lnTo>
                  <a:lnTo>
                    <a:pt x="828" y="1"/>
                  </a:ln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4" name="Google Shape;3014;p55"/>
            <p:cNvSpPr/>
            <p:nvPr/>
          </p:nvSpPr>
          <p:spPr>
            <a:xfrm>
              <a:off x="6222622" y="4093634"/>
              <a:ext cx="231934" cy="135574"/>
            </a:xfrm>
            <a:custGeom>
              <a:rect b="b" l="l" r="r" t="t"/>
              <a:pathLst>
                <a:path extrusionOk="0" h="9193" w="15727">
                  <a:moveTo>
                    <a:pt x="11595" y="0"/>
                  </a:moveTo>
                  <a:cubicBezTo>
                    <a:pt x="7784" y="0"/>
                    <a:pt x="796" y="2089"/>
                    <a:pt x="796" y="2089"/>
                  </a:cubicBezTo>
                  <a:lnTo>
                    <a:pt x="0" y="4572"/>
                  </a:lnTo>
                  <a:cubicBezTo>
                    <a:pt x="0" y="4572"/>
                    <a:pt x="627" y="8361"/>
                    <a:pt x="2159" y="8361"/>
                  </a:cubicBezTo>
                  <a:cubicBezTo>
                    <a:pt x="2171" y="8361"/>
                    <a:pt x="2184" y="8361"/>
                    <a:pt x="2197" y="8360"/>
                  </a:cubicBezTo>
                  <a:cubicBezTo>
                    <a:pt x="2897" y="8360"/>
                    <a:pt x="3629" y="8297"/>
                    <a:pt x="4298" y="8169"/>
                  </a:cubicBezTo>
                  <a:cubicBezTo>
                    <a:pt x="4744" y="8074"/>
                    <a:pt x="5221" y="7978"/>
                    <a:pt x="5667" y="7851"/>
                  </a:cubicBezTo>
                  <a:cubicBezTo>
                    <a:pt x="6049" y="7724"/>
                    <a:pt x="6399" y="7628"/>
                    <a:pt x="6813" y="7501"/>
                  </a:cubicBezTo>
                  <a:cubicBezTo>
                    <a:pt x="7004" y="7405"/>
                    <a:pt x="7163" y="7373"/>
                    <a:pt x="7354" y="7310"/>
                  </a:cubicBezTo>
                  <a:lnTo>
                    <a:pt x="7354" y="7660"/>
                  </a:lnTo>
                  <a:cubicBezTo>
                    <a:pt x="7354" y="8042"/>
                    <a:pt x="7418" y="8519"/>
                    <a:pt x="7577" y="8997"/>
                  </a:cubicBezTo>
                  <a:cubicBezTo>
                    <a:pt x="7577" y="8997"/>
                    <a:pt x="7991" y="9092"/>
                    <a:pt x="8691" y="9124"/>
                  </a:cubicBezTo>
                  <a:cubicBezTo>
                    <a:pt x="9097" y="9164"/>
                    <a:pt x="9589" y="9192"/>
                    <a:pt x="10126" y="9192"/>
                  </a:cubicBezTo>
                  <a:cubicBezTo>
                    <a:pt x="10893" y="9192"/>
                    <a:pt x="11751" y="9134"/>
                    <a:pt x="12575" y="8965"/>
                  </a:cubicBezTo>
                  <a:cubicBezTo>
                    <a:pt x="12607" y="8965"/>
                    <a:pt x="12702" y="8933"/>
                    <a:pt x="12734" y="8933"/>
                  </a:cubicBezTo>
                  <a:cubicBezTo>
                    <a:pt x="13626" y="7532"/>
                    <a:pt x="15727" y="656"/>
                    <a:pt x="12734" y="83"/>
                  </a:cubicBezTo>
                  <a:cubicBezTo>
                    <a:pt x="12403" y="26"/>
                    <a:pt x="12019" y="0"/>
                    <a:pt x="11595" y="0"/>
                  </a:cubicBez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5" name="Google Shape;3015;p55"/>
            <p:cNvSpPr/>
            <p:nvPr/>
          </p:nvSpPr>
          <p:spPr>
            <a:xfrm>
              <a:off x="6020264" y="4253076"/>
              <a:ext cx="268095" cy="96729"/>
            </a:xfrm>
            <a:custGeom>
              <a:rect b="b" l="l" r="r" t="t"/>
              <a:pathLst>
                <a:path extrusionOk="0" h="6559" w="18179">
                  <a:moveTo>
                    <a:pt x="18178" y="2547"/>
                  </a:moveTo>
                  <a:lnTo>
                    <a:pt x="17732" y="6558"/>
                  </a:lnTo>
                  <a:lnTo>
                    <a:pt x="15950" y="6558"/>
                  </a:lnTo>
                  <a:lnTo>
                    <a:pt x="8659" y="4235"/>
                  </a:lnTo>
                  <a:lnTo>
                    <a:pt x="3502" y="2611"/>
                  </a:lnTo>
                  <a:lnTo>
                    <a:pt x="3470" y="2611"/>
                  </a:lnTo>
                  <a:lnTo>
                    <a:pt x="3407" y="2611"/>
                  </a:lnTo>
                  <a:cubicBezTo>
                    <a:pt x="2770" y="2452"/>
                    <a:pt x="2133" y="2866"/>
                    <a:pt x="1974" y="3439"/>
                  </a:cubicBezTo>
                  <a:cubicBezTo>
                    <a:pt x="1974" y="3502"/>
                    <a:pt x="1974" y="3534"/>
                    <a:pt x="1942" y="3566"/>
                  </a:cubicBezTo>
                  <a:lnTo>
                    <a:pt x="1942" y="3725"/>
                  </a:lnTo>
                  <a:cubicBezTo>
                    <a:pt x="1942" y="4235"/>
                    <a:pt x="1942" y="4521"/>
                    <a:pt x="2993" y="5317"/>
                  </a:cubicBezTo>
                  <a:lnTo>
                    <a:pt x="1178" y="5667"/>
                  </a:lnTo>
                  <a:cubicBezTo>
                    <a:pt x="1115" y="5667"/>
                    <a:pt x="1083" y="5667"/>
                    <a:pt x="987" y="5635"/>
                  </a:cubicBezTo>
                  <a:cubicBezTo>
                    <a:pt x="860" y="5603"/>
                    <a:pt x="764" y="5572"/>
                    <a:pt x="669" y="5508"/>
                  </a:cubicBezTo>
                  <a:lnTo>
                    <a:pt x="669" y="5508"/>
                  </a:lnTo>
                  <a:cubicBezTo>
                    <a:pt x="160" y="5253"/>
                    <a:pt x="0" y="4712"/>
                    <a:pt x="0" y="4235"/>
                  </a:cubicBezTo>
                  <a:cubicBezTo>
                    <a:pt x="0" y="3884"/>
                    <a:pt x="64" y="3534"/>
                    <a:pt x="160" y="3248"/>
                  </a:cubicBezTo>
                  <a:cubicBezTo>
                    <a:pt x="191" y="3088"/>
                    <a:pt x="223" y="2961"/>
                    <a:pt x="287" y="2866"/>
                  </a:cubicBezTo>
                  <a:cubicBezTo>
                    <a:pt x="446" y="2324"/>
                    <a:pt x="478" y="1592"/>
                    <a:pt x="478" y="1147"/>
                  </a:cubicBezTo>
                  <a:cubicBezTo>
                    <a:pt x="478" y="0"/>
                    <a:pt x="1624" y="0"/>
                    <a:pt x="1783" y="0"/>
                  </a:cubicBezTo>
                  <a:cubicBezTo>
                    <a:pt x="2133" y="0"/>
                    <a:pt x="2770" y="478"/>
                    <a:pt x="2770" y="478"/>
                  </a:cubicBezTo>
                  <a:lnTo>
                    <a:pt x="9201" y="860"/>
                  </a:lnTo>
                  <a:lnTo>
                    <a:pt x="9201" y="860"/>
                  </a:lnTo>
                  <a:lnTo>
                    <a:pt x="15313" y="1210"/>
                  </a:ln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6" name="Google Shape;3016;p55"/>
            <p:cNvSpPr/>
            <p:nvPr/>
          </p:nvSpPr>
          <p:spPr>
            <a:xfrm>
              <a:off x="6142805" y="4085464"/>
              <a:ext cx="154008" cy="266782"/>
            </a:xfrm>
            <a:custGeom>
              <a:rect b="b" l="l" r="r" t="t"/>
              <a:pathLst>
                <a:path extrusionOk="0" h="18090" w="10443">
                  <a:moveTo>
                    <a:pt x="2070" y="0"/>
                  </a:moveTo>
                  <a:cubicBezTo>
                    <a:pt x="2070" y="0"/>
                    <a:pt x="1592" y="446"/>
                    <a:pt x="1146" y="1433"/>
                  </a:cubicBezTo>
                  <a:cubicBezTo>
                    <a:pt x="924" y="2006"/>
                    <a:pt x="669" y="2738"/>
                    <a:pt x="510" y="3661"/>
                  </a:cubicBezTo>
                  <a:cubicBezTo>
                    <a:pt x="637" y="4839"/>
                    <a:pt x="2038" y="8723"/>
                    <a:pt x="3502" y="11907"/>
                  </a:cubicBezTo>
                  <a:cubicBezTo>
                    <a:pt x="3271" y="11889"/>
                    <a:pt x="3030" y="11881"/>
                    <a:pt x="2787" y="11881"/>
                  </a:cubicBezTo>
                  <a:cubicBezTo>
                    <a:pt x="2158" y="11881"/>
                    <a:pt x="1515" y="11933"/>
                    <a:pt x="987" y="12002"/>
                  </a:cubicBezTo>
                  <a:cubicBezTo>
                    <a:pt x="987" y="12002"/>
                    <a:pt x="924" y="12066"/>
                    <a:pt x="828" y="12193"/>
                  </a:cubicBezTo>
                  <a:cubicBezTo>
                    <a:pt x="573" y="12639"/>
                    <a:pt x="0" y="13689"/>
                    <a:pt x="191" y="15058"/>
                  </a:cubicBezTo>
                  <a:cubicBezTo>
                    <a:pt x="255" y="15377"/>
                    <a:pt x="319" y="15695"/>
                    <a:pt x="478" y="16045"/>
                  </a:cubicBezTo>
                  <a:lnTo>
                    <a:pt x="573" y="16141"/>
                  </a:lnTo>
                  <a:cubicBezTo>
                    <a:pt x="1757" y="17324"/>
                    <a:pt x="4675" y="18090"/>
                    <a:pt x="7355" y="18090"/>
                  </a:cubicBezTo>
                  <a:cubicBezTo>
                    <a:pt x="8062" y="18090"/>
                    <a:pt x="8753" y="18036"/>
                    <a:pt x="9392" y="17923"/>
                  </a:cubicBezTo>
                  <a:cubicBezTo>
                    <a:pt x="10442" y="17032"/>
                    <a:pt x="9901" y="11143"/>
                    <a:pt x="9901" y="11111"/>
                  </a:cubicBezTo>
                  <a:cubicBezTo>
                    <a:pt x="9869" y="10474"/>
                    <a:pt x="9837" y="9806"/>
                    <a:pt x="9805" y="9169"/>
                  </a:cubicBezTo>
                  <a:cubicBezTo>
                    <a:pt x="9710" y="8086"/>
                    <a:pt x="9583" y="7036"/>
                    <a:pt x="9487" y="6176"/>
                  </a:cubicBezTo>
                  <a:cubicBezTo>
                    <a:pt x="9423" y="6017"/>
                    <a:pt x="9423" y="5858"/>
                    <a:pt x="9392" y="5731"/>
                  </a:cubicBezTo>
                  <a:lnTo>
                    <a:pt x="9392" y="5603"/>
                  </a:lnTo>
                  <a:cubicBezTo>
                    <a:pt x="9201" y="4330"/>
                    <a:pt x="9041" y="3470"/>
                    <a:pt x="9041" y="3470"/>
                  </a:cubicBezTo>
                  <a:lnTo>
                    <a:pt x="6399" y="2165"/>
                  </a:lnTo>
                  <a:lnTo>
                    <a:pt x="2070" y="0"/>
                  </a:ln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7" name="Google Shape;3017;p55"/>
            <p:cNvSpPr/>
            <p:nvPr/>
          </p:nvSpPr>
          <p:spPr>
            <a:xfrm>
              <a:off x="6149840" y="3891718"/>
              <a:ext cx="209414" cy="283344"/>
            </a:xfrm>
            <a:custGeom>
              <a:rect b="b" l="l" r="r" t="t"/>
              <a:pathLst>
                <a:path extrusionOk="0" h="19213" w="14200">
                  <a:moveTo>
                    <a:pt x="10835" y="1"/>
                  </a:moveTo>
                  <a:cubicBezTo>
                    <a:pt x="10264" y="1"/>
                    <a:pt x="9230" y="262"/>
                    <a:pt x="8055" y="945"/>
                  </a:cubicBezTo>
                  <a:cubicBezTo>
                    <a:pt x="5063" y="2632"/>
                    <a:pt x="892" y="6930"/>
                    <a:pt x="1" y="16862"/>
                  </a:cubicBezTo>
                  <a:cubicBezTo>
                    <a:pt x="1" y="16862"/>
                    <a:pt x="447" y="17499"/>
                    <a:pt x="1465" y="18136"/>
                  </a:cubicBezTo>
                  <a:cubicBezTo>
                    <a:pt x="1720" y="18231"/>
                    <a:pt x="1943" y="18390"/>
                    <a:pt x="2261" y="18518"/>
                  </a:cubicBezTo>
                  <a:cubicBezTo>
                    <a:pt x="2707" y="18709"/>
                    <a:pt x="3184" y="18868"/>
                    <a:pt x="3757" y="18995"/>
                  </a:cubicBezTo>
                  <a:cubicBezTo>
                    <a:pt x="4369" y="19126"/>
                    <a:pt x="5085" y="19212"/>
                    <a:pt x="5907" y="19212"/>
                  </a:cubicBezTo>
                  <a:cubicBezTo>
                    <a:pt x="6283" y="19212"/>
                    <a:pt x="6680" y="19194"/>
                    <a:pt x="7100" y="19154"/>
                  </a:cubicBezTo>
                  <a:cubicBezTo>
                    <a:pt x="7164" y="19122"/>
                    <a:pt x="7259" y="19122"/>
                    <a:pt x="7323" y="19122"/>
                  </a:cubicBezTo>
                  <a:cubicBezTo>
                    <a:pt x="7514" y="19091"/>
                    <a:pt x="7673" y="19091"/>
                    <a:pt x="7896" y="19027"/>
                  </a:cubicBezTo>
                  <a:cubicBezTo>
                    <a:pt x="8087" y="18995"/>
                    <a:pt x="8310" y="18963"/>
                    <a:pt x="8533" y="18868"/>
                  </a:cubicBezTo>
                  <a:cubicBezTo>
                    <a:pt x="8692" y="18836"/>
                    <a:pt x="8787" y="18804"/>
                    <a:pt x="8915" y="18772"/>
                  </a:cubicBezTo>
                  <a:cubicBezTo>
                    <a:pt x="11398" y="17849"/>
                    <a:pt x="13531" y="15684"/>
                    <a:pt x="12671" y="14347"/>
                  </a:cubicBezTo>
                  <a:cubicBezTo>
                    <a:pt x="12225" y="13679"/>
                    <a:pt x="10602" y="13901"/>
                    <a:pt x="9806" y="13392"/>
                  </a:cubicBezTo>
                  <a:cubicBezTo>
                    <a:pt x="9583" y="13265"/>
                    <a:pt x="9424" y="13074"/>
                    <a:pt x="9392" y="12787"/>
                  </a:cubicBezTo>
                  <a:cubicBezTo>
                    <a:pt x="9392" y="12596"/>
                    <a:pt x="9392" y="12405"/>
                    <a:pt x="9488" y="12119"/>
                  </a:cubicBezTo>
                  <a:cubicBezTo>
                    <a:pt x="9519" y="12023"/>
                    <a:pt x="9519" y="11960"/>
                    <a:pt x="9551" y="11832"/>
                  </a:cubicBezTo>
                  <a:cubicBezTo>
                    <a:pt x="9583" y="11673"/>
                    <a:pt x="9679" y="11418"/>
                    <a:pt x="9742" y="11227"/>
                  </a:cubicBezTo>
                  <a:cubicBezTo>
                    <a:pt x="9838" y="11100"/>
                    <a:pt x="9965" y="11036"/>
                    <a:pt x="10029" y="10909"/>
                  </a:cubicBezTo>
                  <a:cubicBezTo>
                    <a:pt x="10825" y="10018"/>
                    <a:pt x="11875" y="9476"/>
                    <a:pt x="12607" y="8776"/>
                  </a:cubicBezTo>
                  <a:lnTo>
                    <a:pt x="12735" y="8649"/>
                  </a:lnTo>
                  <a:cubicBezTo>
                    <a:pt x="13881" y="7503"/>
                    <a:pt x="14199" y="5879"/>
                    <a:pt x="14199" y="4510"/>
                  </a:cubicBezTo>
                  <a:lnTo>
                    <a:pt x="14199" y="4447"/>
                  </a:lnTo>
                  <a:cubicBezTo>
                    <a:pt x="14199" y="4065"/>
                    <a:pt x="14199" y="3746"/>
                    <a:pt x="14167" y="3491"/>
                  </a:cubicBezTo>
                  <a:cubicBezTo>
                    <a:pt x="14136" y="3014"/>
                    <a:pt x="14008" y="2568"/>
                    <a:pt x="13849" y="2154"/>
                  </a:cubicBezTo>
                  <a:cubicBezTo>
                    <a:pt x="13690" y="1741"/>
                    <a:pt x="13467" y="1327"/>
                    <a:pt x="13180" y="977"/>
                  </a:cubicBezTo>
                  <a:cubicBezTo>
                    <a:pt x="12735" y="404"/>
                    <a:pt x="12130" y="85"/>
                    <a:pt x="11493" y="21"/>
                  </a:cubicBezTo>
                  <a:lnTo>
                    <a:pt x="11079" y="21"/>
                  </a:lnTo>
                  <a:cubicBezTo>
                    <a:pt x="11012" y="8"/>
                    <a:pt x="10930" y="1"/>
                    <a:pt x="10835" y="1"/>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8" name="Google Shape;3018;p55"/>
            <p:cNvSpPr/>
            <p:nvPr/>
          </p:nvSpPr>
          <p:spPr>
            <a:xfrm>
              <a:off x="6463472" y="3930063"/>
              <a:ext cx="42266" cy="42266"/>
            </a:xfrm>
            <a:custGeom>
              <a:rect b="b" l="l" r="r" t="t"/>
              <a:pathLst>
                <a:path extrusionOk="0" h="2866" w="2866">
                  <a:moveTo>
                    <a:pt x="2229" y="0"/>
                  </a:moveTo>
                  <a:lnTo>
                    <a:pt x="1210" y="350"/>
                  </a:lnTo>
                  <a:lnTo>
                    <a:pt x="701" y="573"/>
                  </a:lnTo>
                  <a:lnTo>
                    <a:pt x="1" y="796"/>
                  </a:lnTo>
                  <a:lnTo>
                    <a:pt x="32" y="1783"/>
                  </a:lnTo>
                  <a:lnTo>
                    <a:pt x="733" y="2865"/>
                  </a:lnTo>
                  <a:lnTo>
                    <a:pt x="2802" y="1210"/>
                  </a:lnTo>
                  <a:cubicBezTo>
                    <a:pt x="2866" y="1210"/>
                    <a:pt x="2866" y="1146"/>
                    <a:pt x="2866" y="1114"/>
                  </a:cubicBezTo>
                  <a:cubicBezTo>
                    <a:pt x="2866" y="1114"/>
                    <a:pt x="2866" y="1083"/>
                    <a:pt x="2770" y="955"/>
                  </a:cubicBezTo>
                  <a:cubicBezTo>
                    <a:pt x="2748" y="933"/>
                    <a:pt x="2693" y="910"/>
                    <a:pt x="2652" y="910"/>
                  </a:cubicBezTo>
                  <a:cubicBezTo>
                    <a:pt x="2635" y="910"/>
                    <a:pt x="2620" y="914"/>
                    <a:pt x="2611" y="923"/>
                  </a:cubicBezTo>
                  <a:lnTo>
                    <a:pt x="1338" y="1592"/>
                  </a:lnTo>
                  <a:lnTo>
                    <a:pt x="2643" y="764"/>
                  </a:lnTo>
                  <a:cubicBezTo>
                    <a:pt x="2643" y="732"/>
                    <a:pt x="2706" y="669"/>
                    <a:pt x="2706" y="637"/>
                  </a:cubicBezTo>
                  <a:lnTo>
                    <a:pt x="2706" y="605"/>
                  </a:lnTo>
                  <a:cubicBezTo>
                    <a:pt x="2663" y="583"/>
                    <a:pt x="2634" y="546"/>
                    <a:pt x="2599" y="546"/>
                  </a:cubicBezTo>
                  <a:cubicBezTo>
                    <a:pt x="2584" y="546"/>
                    <a:pt x="2567" y="553"/>
                    <a:pt x="2547" y="573"/>
                  </a:cubicBezTo>
                  <a:lnTo>
                    <a:pt x="1147" y="1210"/>
                  </a:lnTo>
                  <a:lnTo>
                    <a:pt x="2611" y="350"/>
                  </a:lnTo>
                  <a:cubicBezTo>
                    <a:pt x="2643" y="318"/>
                    <a:pt x="2706" y="287"/>
                    <a:pt x="2706" y="255"/>
                  </a:cubicBezTo>
                  <a:lnTo>
                    <a:pt x="2706" y="191"/>
                  </a:lnTo>
                  <a:cubicBezTo>
                    <a:pt x="2661" y="169"/>
                    <a:pt x="2616" y="146"/>
                    <a:pt x="2583" y="146"/>
                  </a:cubicBezTo>
                  <a:cubicBezTo>
                    <a:pt x="2569" y="146"/>
                    <a:pt x="2557" y="150"/>
                    <a:pt x="2547" y="159"/>
                  </a:cubicBezTo>
                  <a:lnTo>
                    <a:pt x="892" y="891"/>
                  </a:lnTo>
                  <a:lnTo>
                    <a:pt x="2293" y="191"/>
                  </a:lnTo>
                  <a:cubicBezTo>
                    <a:pt x="2324" y="159"/>
                    <a:pt x="2388" y="127"/>
                    <a:pt x="2388" y="96"/>
                  </a:cubicBezTo>
                  <a:lnTo>
                    <a:pt x="2388" y="32"/>
                  </a:lnTo>
                  <a:cubicBezTo>
                    <a:pt x="2324" y="0"/>
                    <a:pt x="2261" y="0"/>
                    <a:pt x="222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9" name="Google Shape;3019;p55"/>
            <p:cNvSpPr/>
            <p:nvPr/>
          </p:nvSpPr>
          <p:spPr>
            <a:xfrm>
              <a:off x="6398684" y="3978879"/>
              <a:ext cx="30999" cy="79386"/>
            </a:xfrm>
            <a:custGeom>
              <a:rect b="b" l="l" r="r" t="t"/>
              <a:pathLst>
                <a:path extrusionOk="0" h="5383" w="2102">
                  <a:moveTo>
                    <a:pt x="605" y="1"/>
                  </a:moveTo>
                  <a:cubicBezTo>
                    <a:pt x="573" y="1"/>
                    <a:pt x="478" y="33"/>
                    <a:pt x="446" y="65"/>
                  </a:cubicBezTo>
                  <a:cubicBezTo>
                    <a:pt x="414" y="65"/>
                    <a:pt x="350" y="160"/>
                    <a:pt x="319" y="192"/>
                  </a:cubicBezTo>
                  <a:cubicBezTo>
                    <a:pt x="96" y="638"/>
                    <a:pt x="0" y="1656"/>
                    <a:pt x="128" y="2771"/>
                  </a:cubicBezTo>
                  <a:cubicBezTo>
                    <a:pt x="159" y="3153"/>
                    <a:pt x="255" y="3471"/>
                    <a:pt x="319" y="3789"/>
                  </a:cubicBezTo>
                  <a:cubicBezTo>
                    <a:pt x="567" y="4753"/>
                    <a:pt x="907" y="5382"/>
                    <a:pt x="1249" y="5382"/>
                  </a:cubicBezTo>
                  <a:cubicBezTo>
                    <a:pt x="1257" y="5382"/>
                    <a:pt x="1265" y="5382"/>
                    <a:pt x="1274" y="5381"/>
                  </a:cubicBezTo>
                  <a:cubicBezTo>
                    <a:pt x="1751" y="5317"/>
                    <a:pt x="2101" y="4299"/>
                    <a:pt x="1560" y="2898"/>
                  </a:cubicBezTo>
                  <a:cubicBezTo>
                    <a:pt x="1465" y="2739"/>
                    <a:pt x="1433" y="2611"/>
                    <a:pt x="1401" y="2452"/>
                  </a:cubicBezTo>
                  <a:cubicBezTo>
                    <a:pt x="987" y="1338"/>
                    <a:pt x="828" y="192"/>
                    <a:pt x="637" y="33"/>
                  </a:cubicBezTo>
                  <a:cubicBezTo>
                    <a:pt x="637" y="1"/>
                    <a:pt x="605" y="1"/>
                    <a:pt x="605" y="1"/>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0" name="Google Shape;3020;p55"/>
            <p:cNvSpPr/>
            <p:nvPr/>
          </p:nvSpPr>
          <p:spPr>
            <a:xfrm>
              <a:off x="6263002" y="3902470"/>
              <a:ext cx="154465" cy="170835"/>
            </a:xfrm>
            <a:custGeom>
              <a:rect b="b" l="l" r="r" t="t"/>
              <a:pathLst>
                <a:path extrusionOk="0" h="11584" w="10474">
                  <a:moveTo>
                    <a:pt x="2752" y="1"/>
                  </a:moveTo>
                  <a:cubicBezTo>
                    <a:pt x="2630" y="1"/>
                    <a:pt x="2509" y="9"/>
                    <a:pt x="2388" y="25"/>
                  </a:cubicBezTo>
                  <a:cubicBezTo>
                    <a:pt x="1878" y="120"/>
                    <a:pt x="1401" y="407"/>
                    <a:pt x="1019" y="789"/>
                  </a:cubicBezTo>
                  <a:cubicBezTo>
                    <a:pt x="573" y="1234"/>
                    <a:pt x="159" y="1744"/>
                    <a:pt x="64" y="2285"/>
                  </a:cubicBezTo>
                  <a:cubicBezTo>
                    <a:pt x="0" y="2380"/>
                    <a:pt x="0" y="2476"/>
                    <a:pt x="0" y="2540"/>
                  </a:cubicBezTo>
                  <a:cubicBezTo>
                    <a:pt x="159" y="6169"/>
                    <a:pt x="2674" y="10785"/>
                    <a:pt x="2674" y="10785"/>
                  </a:cubicBezTo>
                  <a:cubicBezTo>
                    <a:pt x="2674" y="10785"/>
                    <a:pt x="2770" y="10817"/>
                    <a:pt x="2929" y="10944"/>
                  </a:cubicBezTo>
                  <a:cubicBezTo>
                    <a:pt x="3152" y="11103"/>
                    <a:pt x="3629" y="11358"/>
                    <a:pt x="4393" y="11453"/>
                  </a:cubicBezTo>
                  <a:cubicBezTo>
                    <a:pt x="4789" y="11532"/>
                    <a:pt x="5249" y="11584"/>
                    <a:pt x="5781" y="11584"/>
                  </a:cubicBezTo>
                  <a:cubicBezTo>
                    <a:pt x="6962" y="11584"/>
                    <a:pt x="8498" y="11330"/>
                    <a:pt x="10474" y="10562"/>
                  </a:cubicBezTo>
                  <a:cubicBezTo>
                    <a:pt x="10315" y="10562"/>
                    <a:pt x="10155" y="10435"/>
                    <a:pt x="10028" y="10276"/>
                  </a:cubicBezTo>
                  <a:cubicBezTo>
                    <a:pt x="9964" y="10148"/>
                    <a:pt x="9837" y="9957"/>
                    <a:pt x="9773" y="9702"/>
                  </a:cubicBezTo>
                  <a:cubicBezTo>
                    <a:pt x="9678" y="9511"/>
                    <a:pt x="9646" y="9289"/>
                    <a:pt x="9550" y="9034"/>
                  </a:cubicBezTo>
                  <a:cubicBezTo>
                    <a:pt x="9487" y="8716"/>
                    <a:pt x="9391" y="8397"/>
                    <a:pt x="9359" y="8047"/>
                  </a:cubicBezTo>
                  <a:cubicBezTo>
                    <a:pt x="9200" y="6901"/>
                    <a:pt x="9328" y="5882"/>
                    <a:pt x="9550" y="5468"/>
                  </a:cubicBezTo>
                  <a:lnTo>
                    <a:pt x="9678" y="5341"/>
                  </a:lnTo>
                  <a:cubicBezTo>
                    <a:pt x="9646" y="5341"/>
                    <a:pt x="9487" y="5373"/>
                    <a:pt x="9232" y="5468"/>
                  </a:cubicBezTo>
                  <a:cubicBezTo>
                    <a:pt x="9073" y="5532"/>
                    <a:pt x="8882" y="5564"/>
                    <a:pt x="8691" y="5659"/>
                  </a:cubicBezTo>
                  <a:cubicBezTo>
                    <a:pt x="7959" y="5882"/>
                    <a:pt x="6940" y="6296"/>
                    <a:pt x="5858" y="6806"/>
                  </a:cubicBezTo>
                  <a:cubicBezTo>
                    <a:pt x="5667" y="4704"/>
                    <a:pt x="5348" y="2285"/>
                    <a:pt x="4775" y="1107"/>
                  </a:cubicBezTo>
                  <a:cubicBezTo>
                    <a:pt x="4712" y="948"/>
                    <a:pt x="4584" y="789"/>
                    <a:pt x="4425" y="630"/>
                  </a:cubicBezTo>
                  <a:cubicBezTo>
                    <a:pt x="3973" y="204"/>
                    <a:pt x="3366" y="1"/>
                    <a:pt x="2752" y="1"/>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1" name="Google Shape;3021;p55"/>
            <p:cNvSpPr/>
            <p:nvPr/>
          </p:nvSpPr>
          <p:spPr>
            <a:xfrm>
              <a:off x="6400085" y="3938971"/>
              <a:ext cx="82173" cy="95328"/>
            </a:xfrm>
            <a:custGeom>
              <a:rect b="b" l="l" r="r" t="t"/>
              <a:pathLst>
                <a:path extrusionOk="0" h="6464" w="5572">
                  <a:moveTo>
                    <a:pt x="5572" y="1402"/>
                  </a:moveTo>
                  <a:cubicBezTo>
                    <a:pt x="5572" y="1593"/>
                    <a:pt x="5508" y="1752"/>
                    <a:pt x="5413" y="1911"/>
                  </a:cubicBezTo>
                  <a:cubicBezTo>
                    <a:pt x="5158" y="2229"/>
                    <a:pt x="4808" y="2452"/>
                    <a:pt x="4394" y="2548"/>
                  </a:cubicBezTo>
                  <a:lnTo>
                    <a:pt x="3917" y="2675"/>
                  </a:lnTo>
                  <a:lnTo>
                    <a:pt x="3917" y="2675"/>
                  </a:lnTo>
                  <a:lnTo>
                    <a:pt x="3917" y="2675"/>
                  </a:lnTo>
                  <a:lnTo>
                    <a:pt x="3917" y="2675"/>
                  </a:lnTo>
                  <a:lnTo>
                    <a:pt x="3917" y="2675"/>
                  </a:lnTo>
                  <a:cubicBezTo>
                    <a:pt x="3439" y="3025"/>
                    <a:pt x="2961" y="3471"/>
                    <a:pt x="2548" y="3853"/>
                  </a:cubicBezTo>
                  <a:lnTo>
                    <a:pt x="2548" y="3853"/>
                  </a:lnTo>
                  <a:cubicBezTo>
                    <a:pt x="2102" y="4299"/>
                    <a:pt x="1688" y="4744"/>
                    <a:pt x="1338" y="5158"/>
                  </a:cubicBezTo>
                  <a:cubicBezTo>
                    <a:pt x="956" y="5604"/>
                    <a:pt x="574" y="6050"/>
                    <a:pt x="224" y="6463"/>
                  </a:cubicBezTo>
                  <a:cubicBezTo>
                    <a:pt x="224" y="6400"/>
                    <a:pt x="192" y="6304"/>
                    <a:pt x="192" y="6241"/>
                  </a:cubicBezTo>
                  <a:cubicBezTo>
                    <a:pt x="160" y="6081"/>
                    <a:pt x="96" y="5922"/>
                    <a:pt x="96" y="5731"/>
                  </a:cubicBezTo>
                  <a:cubicBezTo>
                    <a:pt x="96" y="5636"/>
                    <a:pt x="64" y="5572"/>
                    <a:pt x="64" y="5445"/>
                  </a:cubicBezTo>
                  <a:cubicBezTo>
                    <a:pt x="33" y="4967"/>
                    <a:pt x="1" y="4522"/>
                    <a:pt x="33" y="4140"/>
                  </a:cubicBezTo>
                  <a:lnTo>
                    <a:pt x="33" y="4012"/>
                  </a:lnTo>
                  <a:cubicBezTo>
                    <a:pt x="33" y="3853"/>
                    <a:pt x="64" y="3726"/>
                    <a:pt x="64" y="3630"/>
                  </a:cubicBezTo>
                  <a:lnTo>
                    <a:pt x="64" y="3503"/>
                  </a:lnTo>
                  <a:lnTo>
                    <a:pt x="64" y="3503"/>
                  </a:lnTo>
                  <a:cubicBezTo>
                    <a:pt x="64" y="3407"/>
                    <a:pt x="96" y="3344"/>
                    <a:pt x="96" y="3248"/>
                  </a:cubicBezTo>
                  <a:cubicBezTo>
                    <a:pt x="160" y="3089"/>
                    <a:pt x="192" y="2993"/>
                    <a:pt x="255" y="2866"/>
                  </a:cubicBezTo>
                  <a:cubicBezTo>
                    <a:pt x="383" y="2834"/>
                    <a:pt x="510" y="2739"/>
                    <a:pt x="638" y="2707"/>
                  </a:cubicBezTo>
                  <a:cubicBezTo>
                    <a:pt x="669" y="2707"/>
                    <a:pt x="669" y="2675"/>
                    <a:pt x="701" y="2675"/>
                  </a:cubicBezTo>
                  <a:cubicBezTo>
                    <a:pt x="1020" y="2516"/>
                    <a:pt x="1338" y="2293"/>
                    <a:pt x="1688" y="2102"/>
                  </a:cubicBezTo>
                  <a:cubicBezTo>
                    <a:pt x="2070" y="1911"/>
                    <a:pt x="2452" y="1656"/>
                    <a:pt x="2898" y="1402"/>
                  </a:cubicBezTo>
                  <a:lnTo>
                    <a:pt x="2930" y="1306"/>
                  </a:lnTo>
                  <a:cubicBezTo>
                    <a:pt x="3089" y="1020"/>
                    <a:pt x="3280" y="797"/>
                    <a:pt x="3534" y="638"/>
                  </a:cubicBezTo>
                  <a:cubicBezTo>
                    <a:pt x="3662" y="542"/>
                    <a:pt x="3757" y="447"/>
                    <a:pt x="3917" y="351"/>
                  </a:cubicBezTo>
                  <a:cubicBezTo>
                    <a:pt x="4044" y="256"/>
                    <a:pt x="4203" y="192"/>
                    <a:pt x="4330" y="160"/>
                  </a:cubicBezTo>
                  <a:cubicBezTo>
                    <a:pt x="4712" y="1"/>
                    <a:pt x="5126" y="160"/>
                    <a:pt x="5317" y="542"/>
                  </a:cubicBezTo>
                  <a:lnTo>
                    <a:pt x="5508" y="892"/>
                  </a:lnTo>
                  <a:cubicBezTo>
                    <a:pt x="5572" y="1115"/>
                    <a:pt x="5572" y="1243"/>
                    <a:pt x="5572" y="140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2" name="Google Shape;3022;p55"/>
            <p:cNvSpPr/>
            <p:nvPr/>
          </p:nvSpPr>
          <p:spPr>
            <a:xfrm>
              <a:off x="6330607" y="4166682"/>
              <a:ext cx="67145" cy="39450"/>
            </a:xfrm>
            <a:custGeom>
              <a:rect b="b" l="l" r="r" t="t"/>
              <a:pathLst>
                <a:path extrusionOk="0" h="2675" w="4553">
                  <a:moveTo>
                    <a:pt x="4553" y="1"/>
                  </a:moveTo>
                  <a:lnTo>
                    <a:pt x="4553" y="1"/>
                  </a:lnTo>
                  <a:cubicBezTo>
                    <a:pt x="4480" y="25"/>
                    <a:pt x="4426" y="86"/>
                    <a:pt x="4362" y="86"/>
                  </a:cubicBezTo>
                  <a:cubicBezTo>
                    <a:pt x="4342" y="86"/>
                    <a:pt x="4321" y="80"/>
                    <a:pt x="4298" y="65"/>
                  </a:cubicBezTo>
                  <a:cubicBezTo>
                    <a:pt x="4266" y="96"/>
                    <a:pt x="4234" y="96"/>
                    <a:pt x="4171" y="160"/>
                  </a:cubicBezTo>
                  <a:cubicBezTo>
                    <a:pt x="4139" y="192"/>
                    <a:pt x="4107" y="192"/>
                    <a:pt x="4075" y="224"/>
                  </a:cubicBezTo>
                  <a:cubicBezTo>
                    <a:pt x="3852" y="383"/>
                    <a:pt x="3629" y="510"/>
                    <a:pt x="3438" y="638"/>
                  </a:cubicBezTo>
                  <a:cubicBezTo>
                    <a:pt x="3311" y="669"/>
                    <a:pt x="3216" y="733"/>
                    <a:pt x="3152" y="797"/>
                  </a:cubicBezTo>
                  <a:cubicBezTo>
                    <a:pt x="3120" y="829"/>
                    <a:pt x="3056" y="829"/>
                    <a:pt x="3025" y="860"/>
                  </a:cubicBezTo>
                  <a:cubicBezTo>
                    <a:pt x="2993" y="860"/>
                    <a:pt x="2961" y="892"/>
                    <a:pt x="2897" y="892"/>
                  </a:cubicBezTo>
                  <a:cubicBezTo>
                    <a:pt x="2802" y="956"/>
                    <a:pt x="2706" y="1020"/>
                    <a:pt x="2579" y="1051"/>
                  </a:cubicBezTo>
                  <a:cubicBezTo>
                    <a:pt x="2547" y="1115"/>
                    <a:pt x="2515" y="1115"/>
                    <a:pt x="2483" y="1147"/>
                  </a:cubicBezTo>
                  <a:cubicBezTo>
                    <a:pt x="2420" y="1179"/>
                    <a:pt x="2388" y="1179"/>
                    <a:pt x="2356" y="1211"/>
                  </a:cubicBezTo>
                  <a:cubicBezTo>
                    <a:pt x="1910" y="1465"/>
                    <a:pt x="1433" y="1720"/>
                    <a:pt x="955" y="1911"/>
                  </a:cubicBezTo>
                  <a:cubicBezTo>
                    <a:pt x="923" y="1911"/>
                    <a:pt x="892" y="1943"/>
                    <a:pt x="828" y="1943"/>
                  </a:cubicBezTo>
                  <a:cubicBezTo>
                    <a:pt x="796" y="1975"/>
                    <a:pt x="732" y="1975"/>
                    <a:pt x="669" y="2038"/>
                  </a:cubicBezTo>
                  <a:cubicBezTo>
                    <a:pt x="637" y="2070"/>
                    <a:pt x="573" y="2070"/>
                    <a:pt x="510" y="2102"/>
                  </a:cubicBezTo>
                  <a:cubicBezTo>
                    <a:pt x="350" y="2197"/>
                    <a:pt x="159" y="2229"/>
                    <a:pt x="0" y="2293"/>
                  </a:cubicBezTo>
                  <a:lnTo>
                    <a:pt x="0" y="2675"/>
                  </a:lnTo>
                  <a:cubicBezTo>
                    <a:pt x="764" y="2388"/>
                    <a:pt x="3056" y="1497"/>
                    <a:pt x="4553" y="1"/>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3" name="Google Shape;3023;p55"/>
            <p:cNvSpPr/>
            <p:nvPr/>
          </p:nvSpPr>
          <p:spPr>
            <a:xfrm>
              <a:off x="6347036" y="4225379"/>
              <a:ext cx="81701" cy="124425"/>
            </a:xfrm>
            <a:custGeom>
              <a:rect b="b" l="l" r="r" t="t"/>
              <a:pathLst>
                <a:path extrusionOk="0" h="8437" w="5540">
                  <a:moveTo>
                    <a:pt x="5540" y="8245"/>
                  </a:moveTo>
                  <a:cubicBezTo>
                    <a:pt x="5540" y="8309"/>
                    <a:pt x="5508" y="8341"/>
                    <a:pt x="5508" y="8436"/>
                  </a:cubicBezTo>
                  <a:lnTo>
                    <a:pt x="796" y="8436"/>
                  </a:lnTo>
                  <a:cubicBezTo>
                    <a:pt x="446" y="8436"/>
                    <a:pt x="96" y="8150"/>
                    <a:pt x="32" y="7800"/>
                  </a:cubicBezTo>
                  <a:cubicBezTo>
                    <a:pt x="32" y="7704"/>
                    <a:pt x="0" y="7609"/>
                    <a:pt x="0" y="7513"/>
                  </a:cubicBezTo>
                  <a:cubicBezTo>
                    <a:pt x="0" y="6845"/>
                    <a:pt x="478" y="6335"/>
                    <a:pt x="478" y="6335"/>
                  </a:cubicBezTo>
                  <a:cubicBezTo>
                    <a:pt x="605" y="4298"/>
                    <a:pt x="446" y="2101"/>
                    <a:pt x="191" y="159"/>
                  </a:cubicBezTo>
                  <a:cubicBezTo>
                    <a:pt x="1210" y="223"/>
                    <a:pt x="2706" y="287"/>
                    <a:pt x="4075" y="0"/>
                  </a:cubicBezTo>
                  <a:lnTo>
                    <a:pt x="4075" y="0"/>
                  </a:lnTo>
                  <a:lnTo>
                    <a:pt x="3916" y="541"/>
                  </a:lnTo>
                  <a:lnTo>
                    <a:pt x="2261" y="6335"/>
                  </a:lnTo>
                  <a:cubicBezTo>
                    <a:pt x="2229" y="6495"/>
                    <a:pt x="2261" y="6654"/>
                    <a:pt x="2420" y="6717"/>
                  </a:cubicBezTo>
                  <a:cubicBezTo>
                    <a:pt x="3120" y="7195"/>
                    <a:pt x="3057" y="7481"/>
                    <a:pt x="4330" y="7800"/>
                  </a:cubicBezTo>
                  <a:cubicBezTo>
                    <a:pt x="4426" y="7832"/>
                    <a:pt x="4553" y="7832"/>
                    <a:pt x="4617" y="7863"/>
                  </a:cubicBezTo>
                  <a:cubicBezTo>
                    <a:pt x="4617" y="7863"/>
                    <a:pt x="4903" y="7832"/>
                    <a:pt x="4967" y="7832"/>
                  </a:cubicBezTo>
                  <a:cubicBezTo>
                    <a:pt x="5285" y="7832"/>
                    <a:pt x="5540" y="7991"/>
                    <a:pt x="5540" y="824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4" name="Google Shape;3024;p55"/>
            <p:cNvSpPr/>
            <p:nvPr/>
          </p:nvSpPr>
          <p:spPr>
            <a:xfrm>
              <a:off x="6281304" y="4104238"/>
              <a:ext cx="70670" cy="109884"/>
            </a:xfrm>
            <a:custGeom>
              <a:rect b="b" l="l" r="r" t="t"/>
              <a:pathLst>
                <a:path extrusionOk="0" h="7451" w="4792">
                  <a:moveTo>
                    <a:pt x="3758" y="0"/>
                  </a:moveTo>
                  <a:cubicBezTo>
                    <a:pt x="3757" y="0"/>
                    <a:pt x="3757" y="0"/>
                    <a:pt x="3757" y="1"/>
                  </a:cubicBezTo>
                  <a:cubicBezTo>
                    <a:pt x="4617" y="1338"/>
                    <a:pt x="2452" y="3503"/>
                    <a:pt x="1" y="4426"/>
                  </a:cubicBezTo>
                  <a:cubicBezTo>
                    <a:pt x="128" y="5317"/>
                    <a:pt x="223" y="6336"/>
                    <a:pt x="351" y="7450"/>
                  </a:cubicBezTo>
                  <a:cubicBezTo>
                    <a:pt x="828" y="7323"/>
                    <a:pt x="1274" y="7259"/>
                    <a:pt x="1720" y="7132"/>
                  </a:cubicBezTo>
                  <a:lnTo>
                    <a:pt x="1720" y="7100"/>
                  </a:lnTo>
                  <a:cubicBezTo>
                    <a:pt x="1369" y="5795"/>
                    <a:pt x="1720" y="4394"/>
                    <a:pt x="2707" y="3471"/>
                  </a:cubicBezTo>
                  <a:cubicBezTo>
                    <a:pt x="2961" y="3184"/>
                    <a:pt x="3280" y="2930"/>
                    <a:pt x="3534" y="2611"/>
                  </a:cubicBezTo>
                  <a:cubicBezTo>
                    <a:pt x="4792" y="1228"/>
                    <a:pt x="3783" y="0"/>
                    <a:pt x="3758" y="0"/>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5" name="Google Shape;3025;p55"/>
            <p:cNvSpPr/>
            <p:nvPr/>
          </p:nvSpPr>
          <p:spPr>
            <a:xfrm>
              <a:off x="6312290" y="3850247"/>
              <a:ext cx="79356" cy="107052"/>
            </a:xfrm>
            <a:custGeom>
              <a:rect b="b" l="l" r="r" t="t"/>
              <a:pathLst>
                <a:path extrusionOk="0" h="7259" w="5381">
                  <a:moveTo>
                    <a:pt x="3312" y="0"/>
                  </a:moveTo>
                  <a:cubicBezTo>
                    <a:pt x="3312" y="0"/>
                    <a:pt x="2993" y="478"/>
                    <a:pt x="2516" y="1051"/>
                  </a:cubicBezTo>
                  <a:cubicBezTo>
                    <a:pt x="2102" y="1465"/>
                    <a:pt x="1656" y="2006"/>
                    <a:pt x="1115" y="2356"/>
                  </a:cubicBezTo>
                  <a:cubicBezTo>
                    <a:pt x="797" y="2579"/>
                    <a:pt x="446" y="2802"/>
                    <a:pt x="128" y="2833"/>
                  </a:cubicBezTo>
                  <a:lnTo>
                    <a:pt x="1" y="2833"/>
                  </a:lnTo>
                  <a:cubicBezTo>
                    <a:pt x="128" y="2865"/>
                    <a:pt x="1688" y="3502"/>
                    <a:pt x="2038" y="4935"/>
                  </a:cubicBezTo>
                  <a:cubicBezTo>
                    <a:pt x="2388" y="6399"/>
                    <a:pt x="3152" y="7195"/>
                    <a:pt x="3152" y="7259"/>
                  </a:cubicBezTo>
                  <a:cubicBezTo>
                    <a:pt x="3152" y="6877"/>
                    <a:pt x="3152" y="6558"/>
                    <a:pt x="3121" y="6303"/>
                  </a:cubicBezTo>
                  <a:cubicBezTo>
                    <a:pt x="3025" y="5667"/>
                    <a:pt x="3152" y="4966"/>
                    <a:pt x="3439" y="4425"/>
                  </a:cubicBezTo>
                  <a:lnTo>
                    <a:pt x="3821" y="4234"/>
                  </a:lnTo>
                  <a:cubicBezTo>
                    <a:pt x="3980" y="4139"/>
                    <a:pt x="4076" y="3980"/>
                    <a:pt x="4076" y="3820"/>
                  </a:cubicBezTo>
                  <a:lnTo>
                    <a:pt x="4076" y="3629"/>
                  </a:lnTo>
                  <a:lnTo>
                    <a:pt x="4076" y="3534"/>
                  </a:lnTo>
                  <a:lnTo>
                    <a:pt x="4840" y="2706"/>
                  </a:lnTo>
                  <a:lnTo>
                    <a:pt x="5381" y="2069"/>
                  </a:lnTo>
                  <a:lnTo>
                    <a:pt x="3312" y="0"/>
                  </a:ln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6" name="Google Shape;3026;p55"/>
            <p:cNvSpPr/>
            <p:nvPr/>
          </p:nvSpPr>
          <p:spPr>
            <a:xfrm>
              <a:off x="6172375" y="4152597"/>
              <a:ext cx="11754" cy="12226"/>
            </a:xfrm>
            <a:custGeom>
              <a:rect b="b" l="l" r="r" t="t"/>
              <a:pathLst>
                <a:path extrusionOk="0" h="829" w="797">
                  <a:moveTo>
                    <a:pt x="701" y="1"/>
                  </a:moveTo>
                  <a:lnTo>
                    <a:pt x="1" y="447"/>
                  </a:lnTo>
                  <a:cubicBezTo>
                    <a:pt x="224" y="542"/>
                    <a:pt x="447" y="701"/>
                    <a:pt x="797" y="829"/>
                  </a:cubicBezTo>
                  <a:lnTo>
                    <a:pt x="701" y="1"/>
                  </a:lnTo>
                  <a:close/>
                </a:path>
              </a:pathLst>
            </a:custGeom>
            <a:solidFill>
              <a:srgbClr val="7B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7" name="Google Shape;3027;p55"/>
            <p:cNvSpPr/>
            <p:nvPr/>
          </p:nvSpPr>
          <p:spPr>
            <a:xfrm>
              <a:off x="6257825" y="4164809"/>
              <a:ext cx="17859" cy="9409"/>
            </a:xfrm>
            <a:custGeom>
              <a:rect b="b" l="l" r="r" t="t"/>
              <a:pathLst>
                <a:path extrusionOk="0" h="638" w="1211">
                  <a:moveTo>
                    <a:pt x="510" y="1"/>
                  </a:moveTo>
                  <a:lnTo>
                    <a:pt x="1" y="637"/>
                  </a:lnTo>
                  <a:cubicBezTo>
                    <a:pt x="192" y="605"/>
                    <a:pt x="351" y="605"/>
                    <a:pt x="574" y="574"/>
                  </a:cubicBezTo>
                  <a:cubicBezTo>
                    <a:pt x="765" y="510"/>
                    <a:pt x="988" y="478"/>
                    <a:pt x="1211" y="414"/>
                  </a:cubicBezTo>
                  <a:lnTo>
                    <a:pt x="510" y="1"/>
                  </a:lnTo>
                  <a:close/>
                </a:path>
              </a:pathLst>
            </a:custGeom>
            <a:solidFill>
              <a:srgbClr val="7B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8" name="Google Shape;3028;p55"/>
            <p:cNvSpPr/>
            <p:nvPr/>
          </p:nvSpPr>
          <p:spPr>
            <a:xfrm>
              <a:off x="6330135" y="3817845"/>
              <a:ext cx="90151" cy="30911"/>
            </a:xfrm>
            <a:custGeom>
              <a:rect b="b" l="l" r="r" t="t"/>
              <a:pathLst>
                <a:path extrusionOk="0" h="2096" w="6113">
                  <a:moveTo>
                    <a:pt x="3815" y="0"/>
                  </a:moveTo>
                  <a:cubicBezTo>
                    <a:pt x="2084" y="0"/>
                    <a:pt x="807" y="501"/>
                    <a:pt x="319" y="733"/>
                  </a:cubicBezTo>
                  <a:cubicBezTo>
                    <a:pt x="191" y="796"/>
                    <a:pt x="128" y="924"/>
                    <a:pt x="64" y="1051"/>
                  </a:cubicBezTo>
                  <a:cubicBezTo>
                    <a:pt x="32" y="1242"/>
                    <a:pt x="0" y="1592"/>
                    <a:pt x="64" y="1974"/>
                  </a:cubicBezTo>
                  <a:cubicBezTo>
                    <a:pt x="64" y="2043"/>
                    <a:pt x="130" y="2095"/>
                    <a:pt x="215" y="2095"/>
                  </a:cubicBezTo>
                  <a:cubicBezTo>
                    <a:pt x="248" y="2095"/>
                    <a:pt x="283" y="2088"/>
                    <a:pt x="319" y="2070"/>
                  </a:cubicBezTo>
                  <a:cubicBezTo>
                    <a:pt x="1708" y="1449"/>
                    <a:pt x="3195" y="1313"/>
                    <a:pt x="4311" y="1313"/>
                  </a:cubicBezTo>
                  <a:cubicBezTo>
                    <a:pt x="4626" y="1313"/>
                    <a:pt x="4912" y="1324"/>
                    <a:pt x="5158" y="1338"/>
                  </a:cubicBezTo>
                  <a:cubicBezTo>
                    <a:pt x="5444" y="1338"/>
                    <a:pt x="5635" y="1369"/>
                    <a:pt x="5794" y="1369"/>
                  </a:cubicBezTo>
                  <a:cubicBezTo>
                    <a:pt x="5922" y="1369"/>
                    <a:pt x="6081" y="1274"/>
                    <a:pt x="6081" y="1115"/>
                  </a:cubicBezTo>
                  <a:cubicBezTo>
                    <a:pt x="6113" y="860"/>
                    <a:pt x="6081" y="414"/>
                    <a:pt x="5699" y="223"/>
                  </a:cubicBezTo>
                  <a:cubicBezTo>
                    <a:pt x="5540" y="160"/>
                    <a:pt x="5317" y="128"/>
                    <a:pt x="5126" y="96"/>
                  </a:cubicBezTo>
                  <a:cubicBezTo>
                    <a:pt x="4666" y="29"/>
                    <a:pt x="4228" y="0"/>
                    <a:pt x="3815" y="0"/>
                  </a:cubicBezTo>
                  <a:close/>
                </a:path>
              </a:pathLst>
            </a:custGeom>
            <a:solidFill>
              <a:srgbClr val="CBBAB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9" name="Google Shape;3029;p55"/>
            <p:cNvSpPr/>
            <p:nvPr/>
          </p:nvSpPr>
          <p:spPr>
            <a:xfrm>
              <a:off x="6334825" y="3797758"/>
              <a:ext cx="79356" cy="30424"/>
            </a:xfrm>
            <a:custGeom>
              <a:rect b="b" l="l" r="r" t="t"/>
              <a:pathLst>
                <a:path extrusionOk="0" h="2063" w="5381">
                  <a:moveTo>
                    <a:pt x="2999" y="0"/>
                  </a:moveTo>
                  <a:cubicBezTo>
                    <a:pt x="2866" y="0"/>
                    <a:pt x="2726" y="8"/>
                    <a:pt x="2579" y="26"/>
                  </a:cubicBezTo>
                  <a:cubicBezTo>
                    <a:pt x="478" y="312"/>
                    <a:pt x="1" y="2063"/>
                    <a:pt x="1" y="2063"/>
                  </a:cubicBezTo>
                  <a:cubicBezTo>
                    <a:pt x="467" y="1844"/>
                    <a:pt x="1782" y="1318"/>
                    <a:pt x="3540" y="1318"/>
                  </a:cubicBezTo>
                  <a:cubicBezTo>
                    <a:pt x="3824" y="1318"/>
                    <a:pt x="4120" y="1332"/>
                    <a:pt x="4426" y="1363"/>
                  </a:cubicBezTo>
                  <a:cubicBezTo>
                    <a:pt x="4744" y="1426"/>
                    <a:pt x="5063" y="1458"/>
                    <a:pt x="5381" y="1522"/>
                  </a:cubicBezTo>
                  <a:cubicBezTo>
                    <a:pt x="5381" y="1522"/>
                    <a:pt x="4828" y="0"/>
                    <a:pt x="2999" y="0"/>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0" name="Google Shape;3030;p55"/>
            <p:cNvSpPr/>
            <p:nvPr/>
          </p:nvSpPr>
          <p:spPr>
            <a:xfrm>
              <a:off x="6358303" y="3841324"/>
              <a:ext cx="61512" cy="70434"/>
            </a:xfrm>
            <a:custGeom>
              <a:rect b="b" l="l" r="r" t="t"/>
              <a:pathLst>
                <a:path extrusionOk="0" h="4776" w="4171">
                  <a:moveTo>
                    <a:pt x="3693" y="4585"/>
                  </a:moveTo>
                  <a:cubicBezTo>
                    <a:pt x="3216" y="4776"/>
                    <a:pt x="2611" y="4680"/>
                    <a:pt x="2611" y="4680"/>
                  </a:cubicBezTo>
                  <a:cubicBezTo>
                    <a:pt x="2611" y="4680"/>
                    <a:pt x="1911" y="4394"/>
                    <a:pt x="1147" y="3948"/>
                  </a:cubicBezTo>
                  <a:cubicBezTo>
                    <a:pt x="924" y="3821"/>
                    <a:pt x="669" y="3661"/>
                    <a:pt x="478" y="3502"/>
                  </a:cubicBezTo>
                  <a:cubicBezTo>
                    <a:pt x="351" y="3438"/>
                    <a:pt x="287" y="3279"/>
                    <a:pt x="223" y="3120"/>
                  </a:cubicBezTo>
                  <a:cubicBezTo>
                    <a:pt x="32" y="2324"/>
                    <a:pt x="32" y="2229"/>
                    <a:pt x="32" y="2229"/>
                  </a:cubicBezTo>
                  <a:cubicBezTo>
                    <a:pt x="32" y="2229"/>
                    <a:pt x="32" y="1847"/>
                    <a:pt x="64" y="1528"/>
                  </a:cubicBezTo>
                  <a:lnTo>
                    <a:pt x="64" y="955"/>
                  </a:lnTo>
                  <a:cubicBezTo>
                    <a:pt x="64" y="924"/>
                    <a:pt x="1" y="542"/>
                    <a:pt x="160" y="446"/>
                  </a:cubicBezTo>
                  <a:cubicBezTo>
                    <a:pt x="319" y="319"/>
                    <a:pt x="669" y="160"/>
                    <a:pt x="987" y="160"/>
                  </a:cubicBezTo>
                  <a:cubicBezTo>
                    <a:pt x="1306" y="160"/>
                    <a:pt x="1656" y="0"/>
                    <a:pt x="2229" y="96"/>
                  </a:cubicBezTo>
                  <a:cubicBezTo>
                    <a:pt x="2738" y="128"/>
                    <a:pt x="3407" y="128"/>
                    <a:pt x="3502" y="160"/>
                  </a:cubicBezTo>
                  <a:cubicBezTo>
                    <a:pt x="3630" y="223"/>
                    <a:pt x="3662" y="255"/>
                    <a:pt x="3693" y="287"/>
                  </a:cubicBezTo>
                  <a:cubicBezTo>
                    <a:pt x="3693" y="319"/>
                    <a:pt x="3853" y="637"/>
                    <a:pt x="3853" y="637"/>
                  </a:cubicBezTo>
                  <a:cubicBezTo>
                    <a:pt x="3853" y="637"/>
                    <a:pt x="3980" y="1210"/>
                    <a:pt x="3980" y="1751"/>
                  </a:cubicBezTo>
                  <a:cubicBezTo>
                    <a:pt x="4171" y="2483"/>
                    <a:pt x="3980" y="3725"/>
                    <a:pt x="3693" y="458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1" name="Google Shape;3031;p55"/>
            <p:cNvSpPr/>
            <p:nvPr/>
          </p:nvSpPr>
          <p:spPr>
            <a:xfrm>
              <a:off x="6324029" y="3837504"/>
              <a:ext cx="94812" cy="47487"/>
            </a:xfrm>
            <a:custGeom>
              <a:rect b="b" l="l" r="r" t="t"/>
              <a:pathLst>
                <a:path extrusionOk="0" h="3220" w="6429">
                  <a:moveTo>
                    <a:pt x="4713" y="0"/>
                  </a:moveTo>
                  <a:cubicBezTo>
                    <a:pt x="3594" y="0"/>
                    <a:pt x="2090" y="133"/>
                    <a:pt x="701" y="737"/>
                  </a:cubicBezTo>
                  <a:lnTo>
                    <a:pt x="701" y="801"/>
                  </a:lnTo>
                  <a:cubicBezTo>
                    <a:pt x="733" y="864"/>
                    <a:pt x="733" y="960"/>
                    <a:pt x="733" y="1023"/>
                  </a:cubicBezTo>
                  <a:cubicBezTo>
                    <a:pt x="765" y="1756"/>
                    <a:pt x="574" y="2456"/>
                    <a:pt x="96" y="3029"/>
                  </a:cubicBezTo>
                  <a:cubicBezTo>
                    <a:pt x="1" y="3093"/>
                    <a:pt x="96" y="3220"/>
                    <a:pt x="223" y="3220"/>
                  </a:cubicBezTo>
                  <a:cubicBezTo>
                    <a:pt x="1656" y="3061"/>
                    <a:pt x="2516" y="2424"/>
                    <a:pt x="2516" y="2424"/>
                  </a:cubicBezTo>
                  <a:lnTo>
                    <a:pt x="2961" y="1183"/>
                  </a:lnTo>
                  <a:cubicBezTo>
                    <a:pt x="2961" y="1183"/>
                    <a:pt x="3204" y="630"/>
                    <a:pt x="3746" y="630"/>
                  </a:cubicBezTo>
                  <a:cubicBezTo>
                    <a:pt x="3854" y="630"/>
                    <a:pt x="3975" y="652"/>
                    <a:pt x="4107" y="705"/>
                  </a:cubicBezTo>
                  <a:cubicBezTo>
                    <a:pt x="4419" y="861"/>
                    <a:pt x="4934" y="957"/>
                    <a:pt x="5447" y="957"/>
                  </a:cubicBezTo>
                  <a:cubicBezTo>
                    <a:pt x="5772" y="957"/>
                    <a:pt x="6096" y="919"/>
                    <a:pt x="6368" y="832"/>
                  </a:cubicBezTo>
                  <a:cubicBezTo>
                    <a:pt x="6429" y="435"/>
                    <a:pt x="6225" y="66"/>
                    <a:pt x="6181" y="66"/>
                  </a:cubicBezTo>
                  <a:cubicBezTo>
                    <a:pt x="6179" y="66"/>
                    <a:pt x="6178" y="67"/>
                    <a:pt x="6177" y="68"/>
                  </a:cubicBezTo>
                  <a:cubicBezTo>
                    <a:pt x="5884" y="45"/>
                    <a:pt x="5363" y="0"/>
                    <a:pt x="4713" y="0"/>
                  </a:cubicBezTo>
                  <a:close/>
                </a:path>
              </a:pathLst>
            </a:custGeom>
            <a:solidFill>
              <a:srgbClr val="6B222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2" name="Google Shape;3032;p55"/>
            <p:cNvSpPr/>
            <p:nvPr/>
          </p:nvSpPr>
          <p:spPr>
            <a:xfrm>
              <a:off x="6347036" y="3849303"/>
              <a:ext cx="23965" cy="29126"/>
            </a:xfrm>
            <a:custGeom>
              <a:rect b="b" l="l" r="r" t="t"/>
              <a:pathLst>
                <a:path extrusionOk="0" h="1975" w="1625">
                  <a:moveTo>
                    <a:pt x="1624" y="987"/>
                  </a:moveTo>
                  <a:cubicBezTo>
                    <a:pt x="1624" y="1497"/>
                    <a:pt x="1306" y="1911"/>
                    <a:pt x="892" y="1974"/>
                  </a:cubicBezTo>
                  <a:lnTo>
                    <a:pt x="796" y="1974"/>
                  </a:lnTo>
                  <a:cubicBezTo>
                    <a:pt x="446" y="1974"/>
                    <a:pt x="128" y="1688"/>
                    <a:pt x="32" y="1274"/>
                  </a:cubicBezTo>
                  <a:cubicBezTo>
                    <a:pt x="0" y="1178"/>
                    <a:pt x="0" y="1051"/>
                    <a:pt x="0" y="987"/>
                  </a:cubicBezTo>
                  <a:cubicBezTo>
                    <a:pt x="0" y="414"/>
                    <a:pt x="351" y="1"/>
                    <a:pt x="796" y="1"/>
                  </a:cubicBezTo>
                  <a:cubicBezTo>
                    <a:pt x="1274" y="32"/>
                    <a:pt x="1624" y="478"/>
                    <a:pt x="1624" y="9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3" name="Google Shape;3033;p55"/>
            <p:cNvSpPr/>
            <p:nvPr/>
          </p:nvSpPr>
          <p:spPr>
            <a:xfrm>
              <a:off x="6348909" y="3854464"/>
              <a:ext cx="18803" cy="22077"/>
            </a:xfrm>
            <a:custGeom>
              <a:rect b="b" l="l" r="r" t="t"/>
              <a:pathLst>
                <a:path extrusionOk="0" h="1497" w="1275">
                  <a:moveTo>
                    <a:pt x="638" y="1"/>
                  </a:moveTo>
                  <a:cubicBezTo>
                    <a:pt x="287" y="1"/>
                    <a:pt x="1" y="319"/>
                    <a:pt x="1" y="765"/>
                  </a:cubicBezTo>
                  <a:cubicBezTo>
                    <a:pt x="1" y="1179"/>
                    <a:pt x="287" y="1497"/>
                    <a:pt x="638" y="1497"/>
                  </a:cubicBezTo>
                  <a:cubicBezTo>
                    <a:pt x="988" y="1497"/>
                    <a:pt x="1274" y="1179"/>
                    <a:pt x="1274" y="765"/>
                  </a:cubicBezTo>
                  <a:cubicBezTo>
                    <a:pt x="1274" y="319"/>
                    <a:pt x="988" y="1"/>
                    <a:pt x="638"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4" name="Google Shape;3034;p55"/>
            <p:cNvSpPr/>
            <p:nvPr/>
          </p:nvSpPr>
          <p:spPr>
            <a:xfrm>
              <a:off x="6071439" y="4265288"/>
              <a:ext cx="83574" cy="50245"/>
            </a:xfrm>
            <a:custGeom>
              <a:rect b="b" l="l" r="r" t="t"/>
              <a:pathLst>
                <a:path extrusionOk="0" h="3407" w="5667">
                  <a:moveTo>
                    <a:pt x="0" y="1783"/>
                  </a:moveTo>
                  <a:cubicBezTo>
                    <a:pt x="36" y="1792"/>
                    <a:pt x="87" y="1804"/>
                    <a:pt x="150" y="1820"/>
                  </a:cubicBezTo>
                  <a:lnTo>
                    <a:pt x="150" y="1820"/>
                  </a:lnTo>
                  <a:lnTo>
                    <a:pt x="32" y="1783"/>
                  </a:lnTo>
                  <a:close/>
                  <a:moveTo>
                    <a:pt x="5667" y="0"/>
                  </a:moveTo>
                  <a:cubicBezTo>
                    <a:pt x="5635" y="0"/>
                    <a:pt x="4553" y="605"/>
                    <a:pt x="4807" y="2929"/>
                  </a:cubicBezTo>
                  <a:cubicBezTo>
                    <a:pt x="3979" y="2751"/>
                    <a:pt x="978" y="2024"/>
                    <a:pt x="150" y="1820"/>
                  </a:cubicBezTo>
                  <a:lnTo>
                    <a:pt x="150" y="1820"/>
                  </a:lnTo>
                  <a:lnTo>
                    <a:pt x="5189" y="3407"/>
                  </a:lnTo>
                  <a:cubicBezTo>
                    <a:pt x="4680" y="1783"/>
                    <a:pt x="5349" y="478"/>
                    <a:pt x="566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5" name="Google Shape;3035;p55"/>
            <p:cNvSpPr/>
            <p:nvPr/>
          </p:nvSpPr>
          <p:spPr>
            <a:xfrm>
              <a:off x="6350797" y="4225379"/>
              <a:ext cx="56822" cy="93440"/>
            </a:xfrm>
            <a:custGeom>
              <a:rect b="b" l="l" r="r" t="t"/>
              <a:pathLst>
                <a:path extrusionOk="0" h="6336" w="3853">
                  <a:moveTo>
                    <a:pt x="3852" y="0"/>
                  </a:moveTo>
                  <a:cubicBezTo>
                    <a:pt x="3851" y="0"/>
                    <a:pt x="3849" y="1"/>
                    <a:pt x="3846" y="2"/>
                  </a:cubicBezTo>
                  <a:lnTo>
                    <a:pt x="3846" y="2"/>
                  </a:lnTo>
                  <a:cubicBezTo>
                    <a:pt x="3848" y="1"/>
                    <a:pt x="3850" y="1"/>
                    <a:pt x="3852" y="0"/>
                  </a:cubicBezTo>
                  <a:close/>
                  <a:moveTo>
                    <a:pt x="3846" y="2"/>
                  </a:moveTo>
                  <a:cubicBezTo>
                    <a:pt x="3063" y="165"/>
                    <a:pt x="2238" y="214"/>
                    <a:pt x="1491" y="214"/>
                  </a:cubicBezTo>
                  <a:cubicBezTo>
                    <a:pt x="934" y="214"/>
                    <a:pt x="421" y="187"/>
                    <a:pt x="0" y="159"/>
                  </a:cubicBezTo>
                  <a:lnTo>
                    <a:pt x="0" y="159"/>
                  </a:lnTo>
                  <a:cubicBezTo>
                    <a:pt x="223" y="2101"/>
                    <a:pt x="382" y="4298"/>
                    <a:pt x="255" y="6335"/>
                  </a:cubicBezTo>
                  <a:cubicBezTo>
                    <a:pt x="414" y="5571"/>
                    <a:pt x="637" y="2929"/>
                    <a:pt x="478" y="605"/>
                  </a:cubicBezTo>
                  <a:cubicBezTo>
                    <a:pt x="2057" y="605"/>
                    <a:pt x="3727" y="33"/>
                    <a:pt x="3846" y="2"/>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6" name="Google Shape;3036;p55"/>
            <p:cNvSpPr/>
            <p:nvPr/>
          </p:nvSpPr>
          <p:spPr>
            <a:xfrm>
              <a:off x="6400557" y="3862443"/>
              <a:ext cx="13627" cy="2374"/>
            </a:xfrm>
            <a:custGeom>
              <a:rect b="b" l="l" r="r" t="t"/>
              <a:pathLst>
                <a:path extrusionOk="0" h="161" w="924">
                  <a:moveTo>
                    <a:pt x="924" y="1"/>
                  </a:moveTo>
                  <a:cubicBezTo>
                    <a:pt x="828" y="1"/>
                    <a:pt x="797" y="65"/>
                    <a:pt x="701" y="65"/>
                  </a:cubicBezTo>
                  <a:cubicBezTo>
                    <a:pt x="637" y="65"/>
                    <a:pt x="542" y="96"/>
                    <a:pt x="478" y="96"/>
                  </a:cubicBezTo>
                  <a:lnTo>
                    <a:pt x="1" y="96"/>
                  </a:lnTo>
                  <a:cubicBezTo>
                    <a:pt x="64" y="128"/>
                    <a:pt x="160" y="160"/>
                    <a:pt x="223" y="160"/>
                  </a:cubicBezTo>
                  <a:lnTo>
                    <a:pt x="478" y="160"/>
                  </a:lnTo>
                  <a:cubicBezTo>
                    <a:pt x="542" y="160"/>
                    <a:pt x="637" y="160"/>
                    <a:pt x="701" y="128"/>
                  </a:cubicBezTo>
                  <a:cubicBezTo>
                    <a:pt x="797" y="96"/>
                    <a:pt x="828" y="65"/>
                    <a:pt x="924" y="1"/>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7" name="Google Shape;3037;p55"/>
            <p:cNvSpPr/>
            <p:nvPr/>
          </p:nvSpPr>
          <p:spPr>
            <a:xfrm>
              <a:off x="6396339" y="3854464"/>
              <a:ext cx="21133" cy="5176"/>
            </a:xfrm>
            <a:custGeom>
              <a:rect b="b" l="l" r="r" t="t"/>
              <a:pathLst>
                <a:path extrusionOk="0" h="351" w="1433">
                  <a:moveTo>
                    <a:pt x="478" y="1"/>
                  </a:moveTo>
                  <a:cubicBezTo>
                    <a:pt x="446" y="33"/>
                    <a:pt x="382" y="33"/>
                    <a:pt x="350" y="33"/>
                  </a:cubicBezTo>
                  <a:cubicBezTo>
                    <a:pt x="318" y="64"/>
                    <a:pt x="287" y="64"/>
                    <a:pt x="223" y="96"/>
                  </a:cubicBezTo>
                  <a:cubicBezTo>
                    <a:pt x="223" y="160"/>
                    <a:pt x="191" y="160"/>
                    <a:pt x="159" y="192"/>
                  </a:cubicBezTo>
                  <a:lnTo>
                    <a:pt x="96" y="287"/>
                  </a:lnTo>
                  <a:lnTo>
                    <a:pt x="0" y="351"/>
                  </a:lnTo>
                  <a:cubicBezTo>
                    <a:pt x="32" y="351"/>
                    <a:pt x="96" y="319"/>
                    <a:pt x="159" y="319"/>
                  </a:cubicBezTo>
                  <a:cubicBezTo>
                    <a:pt x="191" y="319"/>
                    <a:pt x="223" y="287"/>
                    <a:pt x="287" y="287"/>
                  </a:cubicBezTo>
                  <a:cubicBezTo>
                    <a:pt x="318" y="287"/>
                    <a:pt x="350" y="224"/>
                    <a:pt x="382" y="224"/>
                  </a:cubicBezTo>
                  <a:cubicBezTo>
                    <a:pt x="382" y="224"/>
                    <a:pt x="446" y="192"/>
                    <a:pt x="478" y="192"/>
                  </a:cubicBezTo>
                  <a:lnTo>
                    <a:pt x="732" y="192"/>
                  </a:lnTo>
                  <a:cubicBezTo>
                    <a:pt x="796" y="160"/>
                    <a:pt x="892" y="160"/>
                    <a:pt x="955" y="160"/>
                  </a:cubicBezTo>
                  <a:cubicBezTo>
                    <a:pt x="1019" y="160"/>
                    <a:pt x="1114" y="96"/>
                    <a:pt x="1178" y="96"/>
                  </a:cubicBezTo>
                  <a:cubicBezTo>
                    <a:pt x="1274" y="64"/>
                    <a:pt x="1369" y="64"/>
                    <a:pt x="1433" y="33"/>
                  </a:cubicBezTo>
                  <a:cubicBezTo>
                    <a:pt x="1305" y="33"/>
                    <a:pt x="1242" y="1"/>
                    <a:pt x="1146"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8" name="Google Shape;3038;p55"/>
            <p:cNvSpPr/>
            <p:nvPr/>
          </p:nvSpPr>
          <p:spPr>
            <a:xfrm>
              <a:off x="6405246" y="3894919"/>
              <a:ext cx="9881" cy="2758"/>
            </a:xfrm>
            <a:custGeom>
              <a:rect b="b" l="l" r="r" t="t"/>
              <a:pathLst>
                <a:path extrusionOk="0" h="187" w="670">
                  <a:moveTo>
                    <a:pt x="347" y="1"/>
                  </a:moveTo>
                  <a:cubicBezTo>
                    <a:pt x="247" y="1"/>
                    <a:pt x="128" y="30"/>
                    <a:pt x="1" y="123"/>
                  </a:cubicBezTo>
                  <a:cubicBezTo>
                    <a:pt x="1" y="155"/>
                    <a:pt x="1" y="155"/>
                    <a:pt x="33" y="187"/>
                  </a:cubicBezTo>
                  <a:cubicBezTo>
                    <a:pt x="164" y="95"/>
                    <a:pt x="284" y="68"/>
                    <a:pt x="380" y="68"/>
                  </a:cubicBezTo>
                  <a:cubicBezTo>
                    <a:pt x="518" y="68"/>
                    <a:pt x="606" y="123"/>
                    <a:pt x="606" y="123"/>
                  </a:cubicBezTo>
                  <a:cubicBezTo>
                    <a:pt x="606" y="133"/>
                    <a:pt x="609" y="137"/>
                    <a:pt x="614" y="137"/>
                  </a:cubicBezTo>
                  <a:cubicBezTo>
                    <a:pt x="624" y="137"/>
                    <a:pt x="638" y="123"/>
                    <a:pt x="638" y="123"/>
                  </a:cubicBezTo>
                  <a:cubicBezTo>
                    <a:pt x="670" y="123"/>
                    <a:pt x="638" y="91"/>
                    <a:pt x="638" y="91"/>
                  </a:cubicBezTo>
                  <a:cubicBezTo>
                    <a:pt x="638" y="91"/>
                    <a:pt x="522" y="1"/>
                    <a:pt x="347" y="1"/>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9" name="Google Shape;3039;p55"/>
            <p:cNvSpPr/>
            <p:nvPr/>
          </p:nvSpPr>
          <p:spPr>
            <a:xfrm>
              <a:off x="6372860" y="3797758"/>
              <a:ext cx="41322" cy="22446"/>
            </a:xfrm>
            <a:custGeom>
              <a:rect b="b" l="l" r="r" t="t"/>
              <a:pathLst>
                <a:path extrusionOk="0" h="1522" w="2802">
                  <a:moveTo>
                    <a:pt x="420" y="0"/>
                  </a:moveTo>
                  <a:cubicBezTo>
                    <a:pt x="287" y="0"/>
                    <a:pt x="147" y="8"/>
                    <a:pt x="0" y="26"/>
                  </a:cubicBezTo>
                  <a:cubicBezTo>
                    <a:pt x="0" y="26"/>
                    <a:pt x="1306" y="89"/>
                    <a:pt x="1847" y="1363"/>
                  </a:cubicBezTo>
                  <a:cubicBezTo>
                    <a:pt x="2165" y="1426"/>
                    <a:pt x="2484" y="1458"/>
                    <a:pt x="2802" y="1522"/>
                  </a:cubicBezTo>
                  <a:cubicBezTo>
                    <a:pt x="2802" y="1522"/>
                    <a:pt x="2249" y="0"/>
                    <a:pt x="420" y="0"/>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0" name="Google Shape;3040;p55"/>
            <p:cNvSpPr/>
            <p:nvPr/>
          </p:nvSpPr>
          <p:spPr>
            <a:xfrm>
              <a:off x="6334353" y="3837504"/>
              <a:ext cx="84488" cy="15101"/>
            </a:xfrm>
            <a:custGeom>
              <a:rect b="b" l="l" r="r" t="t"/>
              <a:pathLst>
                <a:path extrusionOk="0" h="1024" w="5729">
                  <a:moveTo>
                    <a:pt x="4013" y="0"/>
                  </a:moveTo>
                  <a:cubicBezTo>
                    <a:pt x="2894" y="0"/>
                    <a:pt x="1390" y="133"/>
                    <a:pt x="1" y="737"/>
                  </a:cubicBezTo>
                  <a:lnTo>
                    <a:pt x="1" y="801"/>
                  </a:lnTo>
                  <a:cubicBezTo>
                    <a:pt x="33" y="864"/>
                    <a:pt x="33" y="960"/>
                    <a:pt x="33" y="1023"/>
                  </a:cubicBezTo>
                  <a:cubicBezTo>
                    <a:pt x="33" y="1023"/>
                    <a:pt x="1781" y="227"/>
                    <a:pt x="4399" y="227"/>
                  </a:cubicBezTo>
                  <a:cubicBezTo>
                    <a:pt x="4694" y="227"/>
                    <a:pt x="5001" y="237"/>
                    <a:pt x="5317" y="259"/>
                  </a:cubicBezTo>
                  <a:cubicBezTo>
                    <a:pt x="5508" y="546"/>
                    <a:pt x="5668" y="832"/>
                    <a:pt x="5668" y="832"/>
                  </a:cubicBezTo>
                  <a:cubicBezTo>
                    <a:pt x="5729" y="435"/>
                    <a:pt x="5525" y="66"/>
                    <a:pt x="5481" y="66"/>
                  </a:cubicBezTo>
                  <a:cubicBezTo>
                    <a:pt x="5479" y="66"/>
                    <a:pt x="5478" y="67"/>
                    <a:pt x="5477" y="68"/>
                  </a:cubicBezTo>
                  <a:cubicBezTo>
                    <a:pt x="5184" y="45"/>
                    <a:pt x="4663" y="0"/>
                    <a:pt x="4013" y="0"/>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1" name="Google Shape;3041;p55"/>
            <p:cNvSpPr/>
            <p:nvPr/>
          </p:nvSpPr>
          <p:spPr>
            <a:xfrm>
              <a:off x="6374261" y="3503047"/>
              <a:ext cx="205182" cy="186866"/>
            </a:xfrm>
            <a:custGeom>
              <a:rect b="b" l="l" r="r" t="t"/>
              <a:pathLst>
                <a:path extrusionOk="0" h="12671" w="13913">
                  <a:moveTo>
                    <a:pt x="6957" y="0"/>
                  </a:moveTo>
                  <a:cubicBezTo>
                    <a:pt x="5341" y="0"/>
                    <a:pt x="3726" y="621"/>
                    <a:pt x="2484" y="1863"/>
                  </a:cubicBezTo>
                  <a:cubicBezTo>
                    <a:pt x="1" y="4346"/>
                    <a:pt x="1" y="8357"/>
                    <a:pt x="2484" y="10808"/>
                  </a:cubicBezTo>
                  <a:cubicBezTo>
                    <a:pt x="3726" y="12050"/>
                    <a:pt x="5341" y="12671"/>
                    <a:pt x="6957" y="12671"/>
                  </a:cubicBezTo>
                  <a:cubicBezTo>
                    <a:pt x="8572" y="12671"/>
                    <a:pt x="10188" y="12050"/>
                    <a:pt x="11430" y="10808"/>
                  </a:cubicBezTo>
                  <a:cubicBezTo>
                    <a:pt x="13913" y="8357"/>
                    <a:pt x="13913" y="4346"/>
                    <a:pt x="11430" y="1863"/>
                  </a:cubicBezTo>
                  <a:cubicBezTo>
                    <a:pt x="10188" y="621"/>
                    <a:pt x="8572" y="0"/>
                    <a:pt x="6957" y="0"/>
                  </a:cubicBezTo>
                  <a:close/>
                </a:path>
              </a:pathLst>
            </a:custGeom>
            <a:solidFill>
              <a:srgbClr val="F4D5B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2" name="Google Shape;3042;p55"/>
            <p:cNvSpPr/>
            <p:nvPr/>
          </p:nvSpPr>
          <p:spPr>
            <a:xfrm>
              <a:off x="6348437" y="3468064"/>
              <a:ext cx="256828" cy="257300"/>
            </a:xfrm>
            <a:custGeom>
              <a:rect b="b" l="l" r="r" t="t"/>
              <a:pathLst>
                <a:path extrusionOk="0" h="17447" w="17415">
                  <a:moveTo>
                    <a:pt x="17415" y="8723"/>
                  </a:moveTo>
                  <a:cubicBezTo>
                    <a:pt x="17415" y="13530"/>
                    <a:pt x="13499" y="17446"/>
                    <a:pt x="8692" y="17446"/>
                  </a:cubicBezTo>
                  <a:cubicBezTo>
                    <a:pt x="3885" y="17446"/>
                    <a:pt x="1" y="13530"/>
                    <a:pt x="1" y="8723"/>
                  </a:cubicBezTo>
                  <a:cubicBezTo>
                    <a:pt x="1" y="3916"/>
                    <a:pt x="3885" y="1"/>
                    <a:pt x="8692" y="1"/>
                  </a:cubicBezTo>
                  <a:cubicBezTo>
                    <a:pt x="13499" y="1"/>
                    <a:pt x="17415" y="3916"/>
                    <a:pt x="17415" y="8723"/>
                  </a:cubicBezTo>
                  <a:close/>
                </a:path>
              </a:pathLst>
            </a:custGeom>
            <a:solidFill>
              <a:srgbClr val="ECB98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3" name="Google Shape;3043;p55"/>
            <p:cNvSpPr/>
            <p:nvPr/>
          </p:nvSpPr>
          <p:spPr>
            <a:xfrm>
              <a:off x="6600569" y="4313175"/>
              <a:ext cx="100475" cy="18316"/>
            </a:xfrm>
            <a:custGeom>
              <a:rect b="b" l="l" r="r" t="t"/>
              <a:pathLst>
                <a:path extrusionOk="0" h="1242" w="6813">
                  <a:moveTo>
                    <a:pt x="6495" y="1242"/>
                  </a:moveTo>
                  <a:lnTo>
                    <a:pt x="0" y="1242"/>
                  </a:lnTo>
                  <a:lnTo>
                    <a:pt x="0" y="1210"/>
                  </a:lnTo>
                  <a:lnTo>
                    <a:pt x="191" y="1210"/>
                  </a:lnTo>
                  <a:cubicBezTo>
                    <a:pt x="350" y="1178"/>
                    <a:pt x="1083" y="764"/>
                    <a:pt x="1083" y="764"/>
                  </a:cubicBezTo>
                  <a:cubicBezTo>
                    <a:pt x="1083" y="764"/>
                    <a:pt x="2070" y="573"/>
                    <a:pt x="2802" y="64"/>
                  </a:cubicBezTo>
                  <a:cubicBezTo>
                    <a:pt x="2897" y="0"/>
                    <a:pt x="6495" y="446"/>
                    <a:pt x="6495" y="446"/>
                  </a:cubicBezTo>
                  <a:cubicBezTo>
                    <a:pt x="6495" y="446"/>
                    <a:pt x="6813" y="924"/>
                    <a:pt x="6495" y="124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4" name="Google Shape;3044;p55"/>
            <p:cNvSpPr/>
            <p:nvPr/>
          </p:nvSpPr>
          <p:spPr>
            <a:xfrm>
              <a:off x="6424507" y="3704226"/>
              <a:ext cx="164331" cy="163373"/>
            </a:xfrm>
            <a:custGeom>
              <a:rect b="b" l="l" r="r" t="t"/>
              <a:pathLst>
                <a:path extrusionOk="0" h="11078" w="11143">
                  <a:moveTo>
                    <a:pt x="7450" y="1"/>
                  </a:moveTo>
                  <a:lnTo>
                    <a:pt x="7450" y="1"/>
                  </a:lnTo>
                  <a:cubicBezTo>
                    <a:pt x="7450" y="1"/>
                    <a:pt x="7641" y="3216"/>
                    <a:pt x="7991" y="4999"/>
                  </a:cubicBezTo>
                  <a:cubicBezTo>
                    <a:pt x="4266" y="5540"/>
                    <a:pt x="510" y="5795"/>
                    <a:pt x="510" y="5795"/>
                  </a:cubicBezTo>
                  <a:cubicBezTo>
                    <a:pt x="510" y="5795"/>
                    <a:pt x="0" y="8946"/>
                    <a:pt x="1528" y="10984"/>
                  </a:cubicBezTo>
                  <a:cubicBezTo>
                    <a:pt x="1781" y="11048"/>
                    <a:pt x="2093" y="11078"/>
                    <a:pt x="2448" y="11078"/>
                  </a:cubicBezTo>
                  <a:cubicBezTo>
                    <a:pt x="4907" y="11078"/>
                    <a:pt x="9421" y="9645"/>
                    <a:pt x="10506" y="8309"/>
                  </a:cubicBezTo>
                  <a:cubicBezTo>
                    <a:pt x="11142" y="6113"/>
                    <a:pt x="7450" y="1"/>
                    <a:pt x="7450" y="1"/>
                  </a:cubicBezTo>
                  <a:close/>
                </a:path>
              </a:pathLst>
            </a:custGeom>
            <a:solidFill>
              <a:srgbClr val="F4E8D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5" name="Google Shape;3045;p55"/>
            <p:cNvSpPr/>
            <p:nvPr/>
          </p:nvSpPr>
          <p:spPr>
            <a:xfrm>
              <a:off x="6641879" y="4311597"/>
              <a:ext cx="16915" cy="20366"/>
            </a:xfrm>
            <a:custGeom>
              <a:rect b="b" l="l" r="r" t="t"/>
              <a:pathLst>
                <a:path extrusionOk="0" h="1381" w="1147">
                  <a:moveTo>
                    <a:pt x="455" y="0"/>
                  </a:moveTo>
                  <a:cubicBezTo>
                    <a:pt x="245" y="0"/>
                    <a:pt x="1" y="171"/>
                    <a:pt x="1" y="171"/>
                  </a:cubicBezTo>
                  <a:cubicBezTo>
                    <a:pt x="1" y="171"/>
                    <a:pt x="797" y="903"/>
                    <a:pt x="733" y="1381"/>
                  </a:cubicBezTo>
                  <a:lnTo>
                    <a:pt x="1147" y="1381"/>
                  </a:lnTo>
                  <a:cubicBezTo>
                    <a:pt x="1147" y="1381"/>
                    <a:pt x="988" y="489"/>
                    <a:pt x="542" y="12"/>
                  </a:cubicBezTo>
                  <a:cubicBezTo>
                    <a:pt x="514" y="4"/>
                    <a:pt x="485" y="0"/>
                    <a:pt x="455" y="0"/>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6" name="Google Shape;3046;p55"/>
            <p:cNvSpPr/>
            <p:nvPr/>
          </p:nvSpPr>
          <p:spPr>
            <a:xfrm>
              <a:off x="6485535" y="3761507"/>
              <a:ext cx="140868" cy="287812"/>
            </a:xfrm>
            <a:custGeom>
              <a:rect b="b" l="l" r="r" t="t"/>
              <a:pathLst>
                <a:path extrusionOk="0" h="19516" w="9552">
                  <a:moveTo>
                    <a:pt x="3694" y="0"/>
                  </a:moveTo>
                  <a:cubicBezTo>
                    <a:pt x="2834" y="0"/>
                    <a:pt x="2357" y="860"/>
                    <a:pt x="2357" y="860"/>
                  </a:cubicBezTo>
                  <a:cubicBezTo>
                    <a:pt x="2357" y="860"/>
                    <a:pt x="2031" y="778"/>
                    <a:pt x="1590" y="778"/>
                  </a:cubicBezTo>
                  <a:cubicBezTo>
                    <a:pt x="1480" y="778"/>
                    <a:pt x="1363" y="784"/>
                    <a:pt x="1242" y="796"/>
                  </a:cubicBezTo>
                  <a:cubicBezTo>
                    <a:pt x="637" y="892"/>
                    <a:pt x="415" y="1528"/>
                    <a:pt x="415" y="1528"/>
                  </a:cubicBezTo>
                  <a:cubicBezTo>
                    <a:pt x="1" y="5412"/>
                    <a:pt x="319" y="8755"/>
                    <a:pt x="1083" y="11525"/>
                  </a:cubicBezTo>
                  <a:cubicBezTo>
                    <a:pt x="1306" y="12384"/>
                    <a:pt x="1593" y="13180"/>
                    <a:pt x="1911" y="13944"/>
                  </a:cubicBezTo>
                  <a:cubicBezTo>
                    <a:pt x="2707" y="15759"/>
                    <a:pt x="3694" y="17191"/>
                    <a:pt x="4776" y="18242"/>
                  </a:cubicBezTo>
                  <a:cubicBezTo>
                    <a:pt x="5508" y="18942"/>
                    <a:pt x="6304" y="19324"/>
                    <a:pt x="7132" y="19515"/>
                  </a:cubicBezTo>
                  <a:cubicBezTo>
                    <a:pt x="7100" y="19324"/>
                    <a:pt x="7100" y="19101"/>
                    <a:pt x="7036" y="18910"/>
                  </a:cubicBezTo>
                  <a:cubicBezTo>
                    <a:pt x="6973" y="18146"/>
                    <a:pt x="6973" y="17350"/>
                    <a:pt x="7036" y="16555"/>
                  </a:cubicBezTo>
                  <a:cubicBezTo>
                    <a:pt x="7036" y="16555"/>
                    <a:pt x="9551" y="15886"/>
                    <a:pt x="9233" y="14071"/>
                  </a:cubicBezTo>
                  <a:lnTo>
                    <a:pt x="9233" y="13976"/>
                  </a:lnTo>
                  <a:cubicBezTo>
                    <a:pt x="9166" y="13981"/>
                    <a:pt x="9099" y="13983"/>
                    <a:pt x="9033" y="13983"/>
                  </a:cubicBezTo>
                  <a:cubicBezTo>
                    <a:pt x="7412" y="13983"/>
                    <a:pt x="6172" y="12512"/>
                    <a:pt x="5285" y="10952"/>
                  </a:cubicBezTo>
                  <a:cubicBezTo>
                    <a:pt x="5094" y="9965"/>
                    <a:pt x="5031" y="8882"/>
                    <a:pt x="5063" y="7959"/>
                  </a:cubicBezTo>
                  <a:cubicBezTo>
                    <a:pt x="5063" y="7004"/>
                    <a:pt x="5190" y="6208"/>
                    <a:pt x="5285" y="5667"/>
                  </a:cubicBezTo>
                  <a:cubicBezTo>
                    <a:pt x="5285" y="5603"/>
                    <a:pt x="5349" y="5540"/>
                    <a:pt x="5349" y="5508"/>
                  </a:cubicBezTo>
                  <a:cubicBezTo>
                    <a:pt x="5922" y="2611"/>
                    <a:pt x="4585" y="0"/>
                    <a:pt x="3694" y="0"/>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7" name="Google Shape;3047;p55"/>
            <p:cNvSpPr/>
            <p:nvPr/>
          </p:nvSpPr>
          <p:spPr>
            <a:xfrm>
              <a:off x="6487880" y="3589205"/>
              <a:ext cx="84533" cy="81701"/>
            </a:xfrm>
            <a:custGeom>
              <a:rect b="b" l="l" r="r" t="t"/>
              <a:pathLst>
                <a:path extrusionOk="0" h="5540" w="5732">
                  <a:moveTo>
                    <a:pt x="1784" y="0"/>
                  </a:moveTo>
                  <a:lnTo>
                    <a:pt x="1" y="1751"/>
                  </a:lnTo>
                  <a:lnTo>
                    <a:pt x="2993" y="5125"/>
                  </a:lnTo>
                  <a:lnTo>
                    <a:pt x="3344" y="5539"/>
                  </a:lnTo>
                  <a:lnTo>
                    <a:pt x="3598" y="5285"/>
                  </a:lnTo>
                  <a:lnTo>
                    <a:pt x="5731" y="3184"/>
                  </a:lnTo>
                  <a:lnTo>
                    <a:pt x="1784"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8" name="Google Shape;3048;p55"/>
            <p:cNvSpPr/>
            <p:nvPr/>
          </p:nvSpPr>
          <p:spPr>
            <a:xfrm>
              <a:off x="6435303" y="3543191"/>
              <a:ext cx="93912" cy="127713"/>
            </a:xfrm>
            <a:custGeom>
              <a:rect b="b" l="l" r="r" t="t"/>
              <a:pathLst>
                <a:path extrusionOk="0" h="8660" w="6368">
                  <a:moveTo>
                    <a:pt x="6145" y="6813"/>
                  </a:moveTo>
                  <a:cubicBezTo>
                    <a:pt x="6049" y="7322"/>
                    <a:pt x="5890" y="7895"/>
                    <a:pt x="5794" y="8150"/>
                  </a:cubicBezTo>
                  <a:cubicBezTo>
                    <a:pt x="5763" y="8245"/>
                    <a:pt x="5731" y="8309"/>
                    <a:pt x="5635" y="8373"/>
                  </a:cubicBezTo>
                  <a:lnTo>
                    <a:pt x="5253" y="8564"/>
                  </a:lnTo>
                  <a:cubicBezTo>
                    <a:pt x="5126" y="8596"/>
                    <a:pt x="4999" y="8659"/>
                    <a:pt x="4903" y="8596"/>
                  </a:cubicBezTo>
                  <a:cubicBezTo>
                    <a:pt x="4234" y="8436"/>
                    <a:pt x="3725" y="8277"/>
                    <a:pt x="3279" y="8086"/>
                  </a:cubicBezTo>
                  <a:cubicBezTo>
                    <a:pt x="3216" y="8023"/>
                    <a:pt x="3088" y="7927"/>
                    <a:pt x="3025" y="7863"/>
                  </a:cubicBezTo>
                  <a:cubicBezTo>
                    <a:pt x="2165" y="7131"/>
                    <a:pt x="1847" y="6749"/>
                    <a:pt x="1529" y="6144"/>
                  </a:cubicBezTo>
                  <a:lnTo>
                    <a:pt x="1529" y="6144"/>
                  </a:lnTo>
                  <a:lnTo>
                    <a:pt x="1529" y="6144"/>
                  </a:lnTo>
                  <a:cubicBezTo>
                    <a:pt x="1146" y="5794"/>
                    <a:pt x="955" y="5476"/>
                    <a:pt x="860" y="5221"/>
                  </a:cubicBezTo>
                  <a:cubicBezTo>
                    <a:pt x="828" y="5157"/>
                    <a:pt x="828" y="5094"/>
                    <a:pt x="796" y="5030"/>
                  </a:cubicBezTo>
                  <a:cubicBezTo>
                    <a:pt x="733" y="4935"/>
                    <a:pt x="733" y="4903"/>
                    <a:pt x="733" y="4903"/>
                  </a:cubicBezTo>
                  <a:lnTo>
                    <a:pt x="319" y="4839"/>
                  </a:lnTo>
                  <a:cubicBezTo>
                    <a:pt x="0" y="4043"/>
                    <a:pt x="64" y="3470"/>
                    <a:pt x="64" y="3470"/>
                  </a:cubicBezTo>
                  <a:cubicBezTo>
                    <a:pt x="96" y="2006"/>
                    <a:pt x="1688" y="0"/>
                    <a:pt x="4330" y="1242"/>
                  </a:cubicBezTo>
                  <a:cubicBezTo>
                    <a:pt x="5890" y="2038"/>
                    <a:pt x="5635" y="4202"/>
                    <a:pt x="5635" y="4202"/>
                  </a:cubicBezTo>
                  <a:lnTo>
                    <a:pt x="5922" y="4712"/>
                  </a:lnTo>
                  <a:cubicBezTo>
                    <a:pt x="6272" y="5348"/>
                    <a:pt x="6367" y="6113"/>
                    <a:pt x="6145" y="681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9" name="Google Shape;3049;p55"/>
            <p:cNvSpPr/>
            <p:nvPr/>
          </p:nvSpPr>
          <p:spPr>
            <a:xfrm>
              <a:off x="6706210" y="3704226"/>
              <a:ext cx="110813" cy="323486"/>
            </a:xfrm>
            <a:custGeom>
              <a:rect b="b" l="l" r="r" t="t"/>
              <a:pathLst>
                <a:path extrusionOk="0" h="21935" w="7514">
                  <a:moveTo>
                    <a:pt x="0" y="1"/>
                  </a:moveTo>
                  <a:cubicBezTo>
                    <a:pt x="1401" y="2134"/>
                    <a:pt x="2515" y="5062"/>
                    <a:pt x="3375" y="8660"/>
                  </a:cubicBezTo>
                  <a:cubicBezTo>
                    <a:pt x="5062" y="12926"/>
                    <a:pt x="6463" y="17510"/>
                    <a:pt x="7513" y="21935"/>
                  </a:cubicBezTo>
                  <a:cubicBezTo>
                    <a:pt x="6940" y="9584"/>
                    <a:pt x="1" y="2"/>
                    <a:pt x="0" y="1"/>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0" name="Google Shape;3050;p55"/>
            <p:cNvSpPr/>
            <p:nvPr/>
          </p:nvSpPr>
          <p:spPr>
            <a:xfrm>
              <a:off x="6530605" y="3623391"/>
              <a:ext cx="325846" cy="700860"/>
            </a:xfrm>
            <a:custGeom>
              <a:rect b="b" l="l" r="r" t="t"/>
              <a:pathLst>
                <a:path extrusionOk="0" h="47524" w="22095">
                  <a:moveTo>
                    <a:pt x="2155" y="0"/>
                  </a:moveTo>
                  <a:cubicBezTo>
                    <a:pt x="2022" y="0"/>
                    <a:pt x="1887" y="2"/>
                    <a:pt x="1752" y="6"/>
                  </a:cubicBezTo>
                  <a:cubicBezTo>
                    <a:pt x="1752" y="6"/>
                    <a:pt x="1879" y="1407"/>
                    <a:pt x="956" y="2680"/>
                  </a:cubicBezTo>
                  <a:cubicBezTo>
                    <a:pt x="733" y="3030"/>
                    <a:pt x="415" y="3380"/>
                    <a:pt x="1" y="3667"/>
                  </a:cubicBezTo>
                  <a:cubicBezTo>
                    <a:pt x="192" y="6850"/>
                    <a:pt x="2166" y="10957"/>
                    <a:pt x="4171" y="12231"/>
                  </a:cubicBezTo>
                  <a:cubicBezTo>
                    <a:pt x="5286" y="13822"/>
                    <a:pt x="5604" y="15541"/>
                    <a:pt x="5508" y="17356"/>
                  </a:cubicBezTo>
                  <a:cubicBezTo>
                    <a:pt x="5477" y="17865"/>
                    <a:pt x="5413" y="18311"/>
                    <a:pt x="5349" y="18820"/>
                  </a:cubicBezTo>
                  <a:cubicBezTo>
                    <a:pt x="5158" y="20126"/>
                    <a:pt x="4840" y="21494"/>
                    <a:pt x="4521" y="22991"/>
                  </a:cubicBezTo>
                  <a:cubicBezTo>
                    <a:pt x="4426" y="23436"/>
                    <a:pt x="4299" y="23882"/>
                    <a:pt x="4235" y="24391"/>
                  </a:cubicBezTo>
                  <a:cubicBezTo>
                    <a:pt x="4235" y="24455"/>
                    <a:pt x="4203" y="24582"/>
                    <a:pt x="4203" y="24646"/>
                  </a:cubicBezTo>
                  <a:cubicBezTo>
                    <a:pt x="4203" y="24742"/>
                    <a:pt x="4139" y="24869"/>
                    <a:pt x="4139" y="24964"/>
                  </a:cubicBezTo>
                  <a:cubicBezTo>
                    <a:pt x="3948" y="26079"/>
                    <a:pt x="3917" y="27161"/>
                    <a:pt x="4044" y="28275"/>
                  </a:cubicBezTo>
                  <a:cubicBezTo>
                    <a:pt x="4076" y="28466"/>
                    <a:pt x="4076" y="28657"/>
                    <a:pt x="4108" y="28880"/>
                  </a:cubicBezTo>
                  <a:cubicBezTo>
                    <a:pt x="5158" y="38112"/>
                    <a:pt x="6654" y="46421"/>
                    <a:pt x="6654" y="46421"/>
                  </a:cubicBezTo>
                  <a:cubicBezTo>
                    <a:pt x="6675" y="46442"/>
                    <a:pt x="8682" y="47524"/>
                    <a:pt x="13030" y="47524"/>
                  </a:cubicBezTo>
                  <a:cubicBezTo>
                    <a:pt x="15334" y="47524"/>
                    <a:pt x="18295" y="47220"/>
                    <a:pt x="21967" y="46294"/>
                  </a:cubicBezTo>
                  <a:cubicBezTo>
                    <a:pt x="22094" y="41932"/>
                    <a:pt x="21235" y="34897"/>
                    <a:pt x="19388" y="27384"/>
                  </a:cubicBezTo>
                  <a:cubicBezTo>
                    <a:pt x="18338" y="22991"/>
                    <a:pt x="16969" y="18407"/>
                    <a:pt x="15250" y="14141"/>
                  </a:cubicBezTo>
                  <a:cubicBezTo>
                    <a:pt x="15059" y="13217"/>
                    <a:pt x="14804" y="12358"/>
                    <a:pt x="14581" y="11562"/>
                  </a:cubicBezTo>
                  <a:cubicBezTo>
                    <a:pt x="13817" y="9143"/>
                    <a:pt x="12894" y="7105"/>
                    <a:pt x="11875" y="5482"/>
                  </a:cubicBezTo>
                  <a:cubicBezTo>
                    <a:pt x="11748" y="5322"/>
                    <a:pt x="11652" y="5195"/>
                    <a:pt x="11589" y="5068"/>
                  </a:cubicBezTo>
                  <a:cubicBezTo>
                    <a:pt x="11175" y="4527"/>
                    <a:pt x="10793" y="3985"/>
                    <a:pt x="10347" y="3508"/>
                  </a:cubicBezTo>
                  <a:cubicBezTo>
                    <a:pt x="8176" y="1122"/>
                    <a:pt x="5417" y="0"/>
                    <a:pt x="2155" y="0"/>
                  </a:cubicBezTo>
                  <a:close/>
                </a:path>
              </a:pathLst>
            </a:custGeom>
            <a:solidFill>
              <a:srgbClr val="F4E8D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1" name="Google Shape;3051;p55"/>
            <p:cNvSpPr/>
            <p:nvPr/>
          </p:nvSpPr>
          <p:spPr>
            <a:xfrm>
              <a:off x="6515119" y="3628066"/>
              <a:ext cx="132875" cy="311851"/>
            </a:xfrm>
            <a:custGeom>
              <a:rect b="b" l="l" r="r" t="t"/>
              <a:pathLst>
                <a:path extrusionOk="0" h="21146" w="9010">
                  <a:moveTo>
                    <a:pt x="4508" y="0"/>
                  </a:moveTo>
                  <a:cubicBezTo>
                    <a:pt x="4271" y="0"/>
                    <a:pt x="4039" y="54"/>
                    <a:pt x="3821" y="166"/>
                  </a:cubicBezTo>
                  <a:cubicBezTo>
                    <a:pt x="2420" y="931"/>
                    <a:pt x="2101" y="2490"/>
                    <a:pt x="2292" y="4432"/>
                  </a:cubicBezTo>
                  <a:cubicBezTo>
                    <a:pt x="2388" y="4846"/>
                    <a:pt x="2420" y="5228"/>
                    <a:pt x="2483" y="5642"/>
                  </a:cubicBezTo>
                  <a:cubicBezTo>
                    <a:pt x="2802" y="7393"/>
                    <a:pt x="3439" y="9335"/>
                    <a:pt x="4075" y="11245"/>
                  </a:cubicBezTo>
                  <a:cubicBezTo>
                    <a:pt x="3852" y="11563"/>
                    <a:pt x="3598" y="11850"/>
                    <a:pt x="3375" y="12136"/>
                  </a:cubicBezTo>
                  <a:cubicBezTo>
                    <a:pt x="2547" y="13187"/>
                    <a:pt x="1942" y="13919"/>
                    <a:pt x="1497" y="14588"/>
                  </a:cubicBezTo>
                  <a:cubicBezTo>
                    <a:pt x="955" y="15384"/>
                    <a:pt x="542" y="16148"/>
                    <a:pt x="0" y="17325"/>
                  </a:cubicBezTo>
                  <a:cubicBezTo>
                    <a:pt x="96" y="17707"/>
                    <a:pt x="351" y="18090"/>
                    <a:pt x="637" y="18440"/>
                  </a:cubicBezTo>
                  <a:cubicBezTo>
                    <a:pt x="1146" y="19140"/>
                    <a:pt x="1910" y="19713"/>
                    <a:pt x="2547" y="20191"/>
                  </a:cubicBezTo>
                  <a:cubicBezTo>
                    <a:pt x="3184" y="20636"/>
                    <a:pt x="3757" y="20986"/>
                    <a:pt x="3980" y="21114"/>
                  </a:cubicBezTo>
                  <a:cubicBezTo>
                    <a:pt x="4012" y="21146"/>
                    <a:pt x="4043" y="21146"/>
                    <a:pt x="4043" y="21146"/>
                  </a:cubicBezTo>
                  <a:cubicBezTo>
                    <a:pt x="4043" y="21146"/>
                    <a:pt x="4712" y="19777"/>
                    <a:pt x="5985" y="17867"/>
                  </a:cubicBezTo>
                  <a:cubicBezTo>
                    <a:pt x="6336" y="17325"/>
                    <a:pt x="6749" y="16784"/>
                    <a:pt x="7195" y="16179"/>
                  </a:cubicBezTo>
                  <a:cubicBezTo>
                    <a:pt x="8214" y="14779"/>
                    <a:pt x="8755" y="13282"/>
                    <a:pt x="8914" y="11500"/>
                  </a:cubicBezTo>
                  <a:cubicBezTo>
                    <a:pt x="9010" y="9908"/>
                    <a:pt x="8914" y="8062"/>
                    <a:pt x="8596" y="5960"/>
                  </a:cubicBezTo>
                  <a:cubicBezTo>
                    <a:pt x="8437" y="4783"/>
                    <a:pt x="8055" y="3668"/>
                    <a:pt x="7577" y="2713"/>
                  </a:cubicBezTo>
                  <a:cubicBezTo>
                    <a:pt x="7482" y="2522"/>
                    <a:pt x="7386" y="2331"/>
                    <a:pt x="7259" y="2172"/>
                  </a:cubicBezTo>
                  <a:cubicBezTo>
                    <a:pt x="7227" y="2077"/>
                    <a:pt x="7195" y="2045"/>
                    <a:pt x="7163" y="1981"/>
                  </a:cubicBezTo>
                  <a:cubicBezTo>
                    <a:pt x="6407" y="771"/>
                    <a:pt x="5411" y="0"/>
                    <a:pt x="4508" y="0"/>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2" name="Google Shape;3052;p55"/>
            <p:cNvSpPr/>
            <p:nvPr/>
          </p:nvSpPr>
          <p:spPr>
            <a:xfrm>
              <a:off x="6514175" y="3882250"/>
              <a:ext cx="61984" cy="58975"/>
            </a:xfrm>
            <a:custGeom>
              <a:rect b="b" l="l" r="r" t="t"/>
              <a:pathLst>
                <a:path extrusionOk="0" h="3999" w="4203">
                  <a:moveTo>
                    <a:pt x="382" y="0"/>
                  </a:moveTo>
                  <a:cubicBezTo>
                    <a:pt x="335" y="0"/>
                    <a:pt x="293" y="8"/>
                    <a:pt x="255" y="27"/>
                  </a:cubicBezTo>
                  <a:cubicBezTo>
                    <a:pt x="224" y="27"/>
                    <a:pt x="160" y="27"/>
                    <a:pt x="128" y="59"/>
                  </a:cubicBezTo>
                  <a:cubicBezTo>
                    <a:pt x="64" y="122"/>
                    <a:pt x="1" y="186"/>
                    <a:pt x="64" y="281"/>
                  </a:cubicBezTo>
                  <a:cubicBezTo>
                    <a:pt x="96" y="409"/>
                    <a:pt x="160" y="568"/>
                    <a:pt x="287" y="759"/>
                  </a:cubicBezTo>
                  <a:cubicBezTo>
                    <a:pt x="446" y="1046"/>
                    <a:pt x="733" y="1364"/>
                    <a:pt x="1051" y="1778"/>
                  </a:cubicBezTo>
                  <a:cubicBezTo>
                    <a:pt x="1115" y="1841"/>
                    <a:pt x="1210" y="1969"/>
                    <a:pt x="1274" y="2064"/>
                  </a:cubicBezTo>
                  <a:cubicBezTo>
                    <a:pt x="1338" y="2128"/>
                    <a:pt x="1401" y="2192"/>
                    <a:pt x="1433" y="2287"/>
                  </a:cubicBezTo>
                  <a:cubicBezTo>
                    <a:pt x="1433" y="2319"/>
                    <a:pt x="1497" y="2319"/>
                    <a:pt x="1497" y="2383"/>
                  </a:cubicBezTo>
                  <a:cubicBezTo>
                    <a:pt x="2240" y="3383"/>
                    <a:pt x="3368" y="3999"/>
                    <a:pt x="3891" y="3999"/>
                  </a:cubicBezTo>
                  <a:cubicBezTo>
                    <a:pt x="3950" y="3999"/>
                    <a:pt x="4001" y="3991"/>
                    <a:pt x="4044" y="3974"/>
                  </a:cubicBezTo>
                  <a:cubicBezTo>
                    <a:pt x="4044" y="3911"/>
                    <a:pt x="4076" y="3911"/>
                    <a:pt x="4076" y="3911"/>
                  </a:cubicBezTo>
                  <a:cubicBezTo>
                    <a:pt x="4107" y="3879"/>
                    <a:pt x="4139" y="3847"/>
                    <a:pt x="4139" y="3751"/>
                  </a:cubicBezTo>
                  <a:cubicBezTo>
                    <a:pt x="4203" y="3369"/>
                    <a:pt x="3439" y="2446"/>
                    <a:pt x="2643" y="1523"/>
                  </a:cubicBezTo>
                  <a:cubicBezTo>
                    <a:pt x="2611" y="1459"/>
                    <a:pt x="2516" y="1396"/>
                    <a:pt x="2484" y="1332"/>
                  </a:cubicBezTo>
                  <a:cubicBezTo>
                    <a:pt x="2484" y="1300"/>
                    <a:pt x="2452" y="1237"/>
                    <a:pt x="2388" y="1205"/>
                  </a:cubicBezTo>
                  <a:cubicBezTo>
                    <a:pt x="2388" y="1173"/>
                    <a:pt x="2356" y="1141"/>
                    <a:pt x="2325" y="1077"/>
                  </a:cubicBezTo>
                  <a:lnTo>
                    <a:pt x="2134" y="886"/>
                  </a:lnTo>
                  <a:cubicBezTo>
                    <a:pt x="1688" y="504"/>
                    <a:pt x="1179" y="218"/>
                    <a:pt x="765" y="90"/>
                  </a:cubicBezTo>
                  <a:cubicBezTo>
                    <a:pt x="630" y="45"/>
                    <a:pt x="495" y="0"/>
                    <a:pt x="382" y="0"/>
                  </a:cubicBezTo>
                  <a:close/>
                </a:path>
              </a:pathLst>
            </a:custGeom>
            <a:solidFill>
              <a:srgbClr val="AB98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3" name="Google Shape;3053;p55"/>
            <p:cNvSpPr/>
            <p:nvPr/>
          </p:nvSpPr>
          <p:spPr>
            <a:xfrm>
              <a:off x="6482718" y="3602641"/>
              <a:ext cx="56822" cy="72160"/>
            </a:xfrm>
            <a:custGeom>
              <a:rect b="b" l="l" r="r" t="t"/>
              <a:pathLst>
                <a:path extrusionOk="0" h="4893" w="3853">
                  <a:moveTo>
                    <a:pt x="2262" y="0"/>
                  </a:moveTo>
                  <a:cubicBezTo>
                    <a:pt x="2002" y="0"/>
                    <a:pt x="1752" y="108"/>
                    <a:pt x="1752" y="108"/>
                  </a:cubicBezTo>
                  <a:cubicBezTo>
                    <a:pt x="1752" y="108"/>
                    <a:pt x="2388" y="1158"/>
                    <a:pt x="2102" y="1986"/>
                  </a:cubicBezTo>
                  <a:cubicBezTo>
                    <a:pt x="1784" y="2846"/>
                    <a:pt x="669" y="2623"/>
                    <a:pt x="192" y="3228"/>
                  </a:cubicBezTo>
                  <a:cubicBezTo>
                    <a:pt x="1" y="3482"/>
                    <a:pt x="128" y="4055"/>
                    <a:pt x="128" y="4055"/>
                  </a:cubicBezTo>
                  <a:cubicBezTo>
                    <a:pt x="128" y="4055"/>
                    <a:pt x="351" y="4278"/>
                    <a:pt x="701" y="4501"/>
                  </a:cubicBezTo>
                  <a:cubicBezTo>
                    <a:pt x="1057" y="4711"/>
                    <a:pt x="1483" y="4892"/>
                    <a:pt x="1877" y="4892"/>
                  </a:cubicBezTo>
                  <a:cubicBezTo>
                    <a:pt x="2082" y="4892"/>
                    <a:pt x="2278" y="4843"/>
                    <a:pt x="2452" y="4724"/>
                  </a:cubicBezTo>
                  <a:cubicBezTo>
                    <a:pt x="3089" y="4310"/>
                    <a:pt x="3853" y="1954"/>
                    <a:pt x="2548" y="44"/>
                  </a:cubicBezTo>
                  <a:lnTo>
                    <a:pt x="2516" y="44"/>
                  </a:lnTo>
                  <a:cubicBezTo>
                    <a:pt x="2436" y="12"/>
                    <a:pt x="2349" y="0"/>
                    <a:pt x="2262" y="0"/>
                  </a:cubicBezTo>
                  <a:close/>
                </a:path>
              </a:pathLst>
            </a:custGeom>
            <a:solidFill>
              <a:srgbClr val="5B1E2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4" name="Google Shape;3054;p55"/>
            <p:cNvSpPr/>
            <p:nvPr/>
          </p:nvSpPr>
          <p:spPr>
            <a:xfrm>
              <a:off x="6493985" y="3652106"/>
              <a:ext cx="5176" cy="7536"/>
            </a:xfrm>
            <a:custGeom>
              <a:rect b="b" l="l" r="r" t="t"/>
              <a:pathLst>
                <a:path extrusionOk="0" h="511" w="351">
                  <a:moveTo>
                    <a:pt x="1" y="510"/>
                  </a:moveTo>
                  <a:cubicBezTo>
                    <a:pt x="64" y="415"/>
                    <a:pt x="160" y="351"/>
                    <a:pt x="192" y="256"/>
                  </a:cubicBezTo>
                  <a:cubicBezTo>
                    <a:pt x="224" y="224"/>
                    <a:pt x="224" y="192"/>
                    <a:pt x="255" y="160"/>
                  </a:cubicBezTo>
                  <a:cubicBezTo>
                    <a:pt x="319" y="96"/>
                    <a:pt x="319" y="65"/>
                    <a:pt x="351" y="1"/>
                  </a:cubicBezTo>
                  <a:cubicBezTo>
                    <a:pt x="351" y="33"/>
                    <a:pt x="351" y="96"/>
                    <a:pt x="319" y="160"/>
                  </a:cubicBezTo>
                  <a:cubicBezTo>
                    <a:pt x="319" y="192"/>
                    <a:pt x="255" y="256"/>
                    <a:pt x="224" y="319"/>
                  </a:cubicBezTo>
                  <a:lnTo>
                    <a:pt x="96" y="415"/>
                  </a:lnTo>
                  <a:cubicBezTo>
                    <a:pt x="96" y="478"/>
                    <a:pt x="33" y="510"/>
                    <a:pt x="1" y="510"/>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5" name="Google Shape;3055;p55"/>
            <p:cNvSpPr/>
            <p:nvPr/>
          </p:nvSpPr>
          <p:spPr>
            <a:xfrm>
              <a:off x="6452676" y="3615486"/>
              <a:ext cx="19260" cy="9881"/>
            </a:xfrm>
            <a:custGeom>
              <a:rect b="b" l="l" r="r" t="t"/>
              <a:pathLst>
                <a:path extrusionOk="0" h="670" w="1306">
                  <a:moveTo>
                    <a:pt x="796" y="1"/>
                  </a:moveTo>
                  <a:cubicBezTo>
                    <a:pt x="764" y="1"/>
                    <a:pt x="669" y="33"/>
                    <a:pt x="637" y="33"/>
                  </a:cubicBezTo>
                  <a:cubicBezTo>
                    <a:pt x="510" y="128"/>
                    <a:pt x="382" y="160"/>
                    <a:pt x="319" y="224"/>
                  </a:cubicBezTo>
                  <a:lnTo>
                    <a:pt x="191" y="351"/>
                  </a:lnTo>
                  <a:cubicBezTo>
                    <a:pt x="159" y="383"/>
                    <a:pt x="128" y="383"/>
                    <a:pt x="128" y="446"/>
                  </a:cubicBezTo>
                  <a:cubicBezTo>
                    <a:pt x="96" y="446"/>
                    <a:pt x="96" y="478"/>
                    <a:pt x="96" y="478"/>
                  </a:cubicBezTo>
                  <a:cubicBezTo>
                    <a:pt x="96" y="478"/>
                    <a:pt x="32" y="478"/>
                    <a:pt x="32" y="510"/>
                  </a:cubicBezTo>
                  <a:cubicBezTo>
                    <a:pt x="0" y="606"/>
                    <a:pt x="32" y="637"/>
                    <a:pt x="96" y="669"/>
                  </a:cubicBezTo>
                  <a:cubicBezTo>
                    <a:pt x="128" y="669"/>
                    <a:pt x="159" y="637"/>
                    <a:pt x="191" y="606"/>
                  </a:cubicBezTo>
                  <a:lnTo>
                    <a:pt x="191" y="574"/>
                  </a:lnTo>
                  <a:cubicBezTo>
                    <a:pt x="191" y="510"/>
                    <a:pt x="255" y="510"/>
                    <a:pt x="255" y="478"/>
                  </a:cubicBezTo>
                  <a:lnTo>
                    <a:pt x="351" y="351"/>
                  </a:lnTo>
                  <a:cubicBezTo>
                    <a:pt x="446" y="319"/>
                    <a:pt x="573" y="255"/>
                    <a:pt x="637" y="192"/>
                  </a:cubicBezTo>
                  <a:cubicBezTo>
                    <a:pt x="669" y="192"/>
                    <a:pt x="669" y="160"/>
                    <a:pt x="733" y="160"/>
                  </a:cubicBezTo>
                  <a:cubicBezTo>
                    <a:pt x="764" y="128"/>
                    <a:pt x="764" y="128"/>
                    <a:pt x="796" y="128"/>
                  </a:cubicBezTo>
                  <a:cubicBezTo>
                    <a:pt x="828" y="64"/>
                    <a:pt x="828" y="64"/>
                    <a:pt x="892" y="64"/>
                  </a:cubicBezTo>
                  <a:lnTo>
                    <a:pt x="1274" y="64"/>
                  </a:lnTo>
                  <a:cubicBezTo>
                    <a:pt x="1274" y="64"/>
                    <a:pt x="1306" y="64"/>
                    <a:pt x="1306" y="33"/>
                  </a:cubicBezTo>
                  <a:cubicBezTo>
                    <a:pt x="1306" y="33"/>
                    <a:pt x="1306" y="1"/>
                    <a:pt x="1274"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6" name="Google Shape;3056;p55"/>
            <p:cNvSpPr/>
            <p:nvPr/>
          </p:nvSpPr>
          <p:spPr>
            <a:xfrm>
              <a:off x="6461599" y="3622536"/>
              <a:ext cx="11282" cy="7049"/>
            </a:xfrm>
            <a:custGeom>
              <a:rect b="b" l="l" r="r" t="t"/>
              <a:pathLst>
                <a:path extrusionOk="0" h="478" w="765">
                  <a:moveTo>
                    <a:pt x="637" y="0"/>
                  </a:moveTo>
                  <a:cubicBezTo>
                    <a:pt x="605" y="32"/>
                    <a:pt x="541" y="32"/>
                    <a:pt x="510" y="32"/>
                  </a:cubicBezTo>
                  <a:cubicBezTo>
                    <a:pt x="446" y="32"/>
                    <a:pt x="382" y="96"/>
                    <a:pt x="319" y="128"/>
                  </a:cubicBezTo>
                  <a:cubicBezTo>
                    <a:pt x="223" y="159"/>
                    <a:pt x="159" y="255"/>
                    <a:pt x="128" y="287"/>
                  </a:cubicBezTo>
                  <a:cubicBezTo>
                    <a:pt x="64" y="319"/>
                    <a:pt x="0" y="382"/>
                    <a:pt x="0" y="478"/>
                  </a:cubicBezTo>
                  <a:cubicBezTo>
                    <a:pt x="32" y="382"/>
                    <a:pt x="128" y="350"/>
                    <a:pt x="191" y="319"/>
                  </a:cubicBezTo>
                  <a:cubicBezTo>
                    <a:pt x="223" y="287"/>
                    <a:pt x="287" y="255"/>
                    <a:pt x="350" y="191"/>
                  </a:cubicBezTo>
                  <a:lnTo>
                    <a:pt x="382" y="159"/>
                  </a:lnTo>
                  <a:lnTo>
                    <a:pt x="446" y="128"/>
                  </a:lnTo>
                  <a:cubicBezTo>
                    <a:pt x="446" y="128"/>
                    <a:pt x="478" y="96"/>
                    <a:pt x="510" y="96"/>
                  </a:cubicBezTo>
                  <a:cubicBezTo>
                    <a:pt x="541" y="96"/>
                    <a:pt x="605" y="32"/>
                    <a:pt x="637" y="32"/>
                  </a:cubicBezTo>
                  <a:cubicBezTo>
                    <a:pt x="669" y="32"/>
                    <a:pt x="701" y="0"/>
                    <a:pt x="764" y="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7" name="Google Shape;3057;p55"/>
            <p:cNvSpPr/>
            <p:nvPr/>
          </p:nvSpPr>
          <p:spPr>
            <a:xfrm>
              <a:off x="6458782" y="3633803"/>
              <a:ext cx="19732" cy="25838"/>
            </a:xfrm>
            <a:custGeom>
              <a:rect b="b" l="l" r="r" t="t"/>
              <a:pathLst>
                <a:path extrusionOk="0" h="1752" w="1338">
                  <a:moveTo>
                    <a:pt x="0" y="0"/>
                  </a:moveTo>
                  <a:cubicBezTo>
                    <a:pt x="0" y="64"/>
                    <a:pt x="414" y="1115"/>
                    <a:pt x="1146" y="1751"/>
                  </a:cubicBezTo>
                  <a:cubicBezTo>
                    <a:pt x="1210" y="1719"/>
                    <a:pt x="1274" y="1656"/>
                    <a:pt x="1337" y="1592"/>
                  </a:cubicBezTo>
                  <a:cubicBezTo>
                    <a:pt x="573" y="924"/>
                    <a:pt x="255" y="542"/>
                    <a:pt x="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8" name="Google Shape;3058;p55"/>
            <p:cNvSpPr/>
            <p:nvPr/>
          </p:nvSpPr>
          <p:spPr>
            <a:xfrm>
              <a:off x="6523570" y="3627565"/>
              <a:ext cx="159642" cy="91700"/>
            </a:xfrm>
            <a:custGeom>
              <a:rect b="b" l="l" r="r" t="t"/>
              <a:pathLst>
                <a:path extrusionOk="0" h="6218" w="10825">
                  <a:moveTo>
                    <a:pt x="6140" y="0"/>
                  </a:moveTo>
                  <a:cubicBezTo>
                    <a:pt x="5071" y="0"/>
                    <a:pt x="1377" y="301"/>
                    <a:pt x="319" y="4371"/>
                  </a:cubicBezTo>
                  <a:cubicBezTo>
                    <a:pt x="0" y="5230"/>
                    <a:pt x="478" y="5421"/>
                    <a:pt x="478" y="5421"/>
                  </a:cubicBezTo>
                  <a:lnTo>
                    <a:pt x="478" y="5485"/>
                  </a:lnTo>
                  <a:cubicBezTo>
                    <a:pt x="446" y="5644"/>
                    <a:pt x="446" y="6185"/>
                    <a:pt x="1019" y="6217"/>
                  </a:cubicBezTo>
                  <a:cubicBezTo>
                    <a:pt x="1178" y="6026"/>
                    <a:pt x="1497" y="5708"/>
                    <a:pt x="1879" y="5390"/>
                  </a:cubicBezTo>
                  <a:cubicBezTo>
                    <a:pt x="2484" y="4912"/>
                    <a:pt x="3407" y="4371"/>
                    <a:pt x="4457" y="3925"/>
                  </a:cubicBezTo>
                  <a:cubicBezTo>
                    <a:pt x="5317" y="3607"/>
                    <a:pt x="6208" y="3320"/>
                    <a:pt x="7259" y="3161"/>
                  </a:cubicBezTo>
                  <a:cubicBezTo>
                    <a:pt x="7790" y="3085"/>
                    <a:pt x="8337" y="3045"/>
                    <a:pt x="8901" y="3045"/>
                  </a:cubicBezTo>
                  <a:cubicBezTo>
                    <a:pt x="9519" y="3045"/>
                    <a:pt x="10159" y="3093"/>
                    <a:pt x="10824" y="3193"/>
                  </a:cubicBezTo>
                  <a:cubicBezTo>
                    <a:pt x="10761" y="2970"/>
                    <a:pt x="10665" y="2779"/>
                    <a:pt x="10570" y="2556"/>
                  </a:cubicBezTo>
                  <a:cubicBezTo>
                    <a:pt x="10347" y="2206"/>
                    <a:pt x="10124" y="1920"/>
                    <a:pt x="9837" y="1665"/>
                  </a:cubicBezTo>
                  <a:cubicBezTo>
                    <a:pt x="8437" y="296"/>
                    <a:pt x="6431" y="9"/>
                    <a:pt x="6431" y="9"/>
                  </a:cubicBezTo>
                  <a:cubicBezTo>
                    <a:pt x="6431" y="9"/>
                    <a:pt x="6325" y="0"/>
                    <a:pt x="6140" y="0"/>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9" name="Google Shape;3059;p55"/>
            <p:cNvSpPr/>
            <p:nvPr/>
          </p:nvSpPr>
          <p:spPr>
            <a:xfrm>
              <a:off x="6628738" y="3793909"/>
              <a:ext cx="227716" cy="530792"/>
            </a:xfrm>
            <a:custGeom>
              <a:rect b="b" l="l" r="r" t="t"/>
              <a:pathLst>
                <a:path extrusionOk="0" h="35992" w="15441">
                  <a:moveTo>
                    <a:pt x="7927" y="0"/>
                  </a:moveTo>
                  <a:cubicBezTo>
                    <a:pt x="7927" y="0"/>
                    <a:pt x="7832" y="6208"/>
                    <a:pt x="1624" y="7991"/>
                  </a:cubicBezTo>
                  <a:cubicBezTo>
                    <a:pt x="1671" y="7994"/>
                    <a:pt x="1720" y="7996"/>
                    <a:pt x="1770" y="7996"/>
                  </a:cubicBezTo>
                  <a:cubicBezTo>
                    <a:pt x="3998" y="7996"/>
                    <a:pt x="8628" y="4584"/>
                    <a:pt x="8628" y="4584"/>
                  </a:cubicBezTo>
                  <a:cubicBezTo>
                    <a:pt x="8628" y="4584"/>
                    <a:pt x="13626" y="21361"/>
                    <a:pt x="14358" y="33713"/>
                  </a:cubicBezTo>
                  <a:cubicBezTo>
                    <a:pt x="10866" y="35081"/>
                    <a:pt x="7601" y="35458"/>
                    <a:pt x="5068" y="35458"/>
                  </a:cubicBezTo>
                  <a:cubicBezTo>
                    <a:pt x="2060" y="35458"/>
                    <a:pt x="87" y="34926"/>
                    <a:pt x="0" y="34891"/>
                  </a:cubicBezTo>
                  <a:lnTo>
                    <a:pt x="0" y="34891"/>
                  </a:lnTo>
                  <a:cubicBezTo>
                    <a:pt x="114" y="34948"/>
                    <a:pt x="2100" y="35991"/>
                    <a:pt x="6433" y="35991"/>
                  </a:cubicBezTo>
                  <a:cubicBezTo>
                    <a:pt x="6960" y="35991"/>
                    <a:pt x="7521" y="35976"/>
                    <a:pt x="8118" y="35942"/>
                  </a:cubicBezTo>
                  <a:cubicBezTo>
                    <a:pt x="8946" y="35910"/>
                    <a:pt x="9837" y="35782"/>
                    <a:pt x="10824" y="35655"/>
                  </a:cubicBezTo>
                  <a:cubicBezTo>
                    <a:pt x="12193" y="35464"/>
                    <a:pt x="13689" y="35146"/>
                    <a:pt x="15313" y="34732"/>
                  </a:cubicBezTo>
                  <a:cubicBezTo>
                    <a:pt x="15440" y="30370"/>
                    <a:pt x="14581" y="23335"/>
                    <a:pt x="12734" y="15822"/>
                  </a:cubicBezTo>
                  <a:cubicBezTo>
                    <a:pt x="11716" y="11429"/>
                    <a:pt x="10315" y="6845"/>
                    <a:pt x="8596" y="2579"/>
                  </a:cubicBezTo>
                  <a:cubicBezTo>
                    <a:pt x="8405" y="1655"/>
                    <a:pt x="8150" y="796"/>
                    <a:pt x="7927" y="0"/>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0" name="Google Shape;3060;p55"/>
            <p:cNvSpPr/>
            <p:nvPr/>
          </p:nvSpPr>
          <p:spPr>
            <a:xfrm>
              <a:off x="6596337" y="4328203"/>
              <a:ext cx="4719" cy="4704"/>
            </a:xfrm>
            <a:custGeom>
              <a:rect b="b" l="l" r="r" t="t"/>
              <a:pathLst>
                <a:path extrusionOk="0" h="319" w="320">
                  <a:moveTo>
                    <a:pt x="160" y="0"/>
                  </a:moveTo>
                  <a:cubicBezTo>
                    <a:pt x="96" y="0"/>
                    <a:pt x="1" y="64"/>
                    <a:pt x="1" y="159"/>
                  </a:cubicBezTo>
                  <a:cubicBezTo>
                    <a:pt x="1" y="223"/>
                    <a:pt x="96" y="318"/>
                    <a:pt x="160" y="318"/>
                  </a:cubicBezTo>
                  <a:cubicBezTo>
                    <a:pt x="255" y="318"/>
                    <a:pt x="319" y="223"/>
                    <a:pt x="319" y="159"/>
                  </a:cubicBezTo>
                  <a:cubicBezTo>
                    <a:pt x="319" y="64"/>
                    <a:pt x="255" y="0"/>
                    <a:pt x="1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1" name="Google Shape;3061;p55"/>
            <p:cNvSpPr/>
            <p:nvPr/>
          </p:nvSpPr>
          <p:spPr>
            <a:xfrm>
              <a:off x="6598224" y="4327259"/>
              <a:ext cx="6105" cy="6120"/>
            </a:xfrm>
            <a:custGeom>
              <a:rect b="b" l="l" r="r" t="t"/>
              <a:pathLst>
                <a:path extrusionOk="0" h="415" w="414">
                  <a:moveTo>
                    <a:pt x="191" y="0"/>
                  </a:moveTo>
                  <a:cubicBezTo>
                    <a:pt x="96" y="0"/>
                    <a:pt x="0" y="96"/>
                    <a:pt x="0" y="223"/>
                  </a:cubicBezTo>
                  <a:cubicBezTo>
                    <a:pt x="0" y="319"/>
                    <a:pt x="96" y="414"/>
                    <a:pt x="191" y="414"/>
                  </a:cubicBezTo>
                  <a:cubicBezTo>
                    <a:pt x="318" y="414"/>
                    <a:pt x="414" y="319"/>
                    <a:pt x="414" y="223"/>
                  </a:cubicBezTo>
                  <a:cubicBezTo>
                    <a:pt x="414" y="96"/>
                    <a:pt x="287" y="0"/>
                    <a:pt x="19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2" name="Google Shape;3062;p55"/>
            <p:cNvSpPr/>
            <p:nvPr/>
          </p:nvSpPr>
          <p:spPr>
            <a:xfrm>
              <a:off x="6600097" y="4326787"/>
              <a:ext cx="9409" cy="7064"/>
            </a:xfrm>
            <a:custGeom>
              <a:rect b="b" l="l" r="r" t="t"/>
              <a:pathLst>
                <a:path extrusionOk="0" h="479" w="638">
                  <a:moveTo>
                    <a:pt x="319" y="1"/>
                  </a:moveTo>
                  <a:cubicBezTo>
                    <a:pt x="96" y="1"/>
                    <a:pt x="0" y="128"/>
                    <a:pt x="0" y="255"/>
                  </a:cubicBezTo>
                  <a:cubicBezTo>
                    <a:pt x="0" y="351"/>
                    <a:pt x="96" y="478"/>
                    <a:pt x="319" y="478"/>
                  </a:cubicBezTo>
                  <a:cubicBezTo>
                    <a:pt x="510" y="478"/>
                    <a:pt x="637" y="351"/>
                    <a:pt x="637" y="255"/>
                  </a:cubicBezTo>
                  <a:cubicBezTo>
                    <a:pt x="637" y="128"/>
                    <a:pt x="510" y="1"/>
                    <a:pt x="3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3" name="Google Shape;3063;p55"/>
            <p:cNvSpPr/>
            <p:nvPr/>
          </p:nvSpPr>
          <p:spPr>
            <a:xfrm>
              <a:off x="6602914" y="4326315"/>
              <a:ext cx="10338" cy="7993"/>
            </a:xfrm>
            <a:custGeom>
              <a:rect b="b" l="l" r="r" t="t"/>
              <a:pathLst>
                <a:path extrusionOk="0" h="542" w="701">
                  <a:moveTo>
                    <a:pt x="351" y="1"/>
                  </a:moveTo>
                  <a:cubicBezTo>
                    <a:pt x="160" y="1"/>
                    <a:pt x="0" y="96"/>
                    <a:pt x="0" y="287"/>
                  </a:cubicBezTo>
                  <a:cubicBezTo>
                    <a:pt x="0" y="446"/>
                    <a:pt x="160" y="542"/>
                    <a:pt x="351" y="542"/>
                  </a:cubicBezTo>
                  <a:cubicBezTo>
                    <a:pt x="574" y="542"/>
                    <a:pt x="701" y="446"/>
                    <a:pt x="701" y="287"/>
                  </a:cubicBezTo>
                  <a:cubicBezTo>
                    <a:pt x="701" y="128"/>
                    <a:pt x="605" y="1"/>
                    <a:pt x="35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4" name="Google Shape;3064;p55"/>
            <p:cNvSpPr/>
            <p:nvPr/>
          </p:nvSpPr>
          <p:spPr>
            <a:xfrm>
              <a:off x="6605034" y="4322567"/>
              <a:ext cx="17859" cy="11754"/>
            </a:xfrm>
            <a:custGeom>
              <a:rect b="b" l="l" r="r" t="t"/>
              <a:pathLst>
                <a:path extrusionOk="0" h="797" w="1211">
                  <a:moveTo>
                    <a:pt x="1210" y="414"/>
                  </a:moveTo>
                  <a:cubicBezTo>
                    <a:pt x="1210" y="637"/>
                    <a:pt x="924" y="796"/>
                    <a:pt x="606" y="796"/>
                  </a:cubicBezTo>
                  <a:cubicBezTo>
                    <a:pt x="287" y="796"/>
                    <a:pt x="1" y="605"/>
                    <a:pt x="1" y="414"/>
                  </a:cubicBezTo>
                  <a:cubicBezTo>
                    <a:pt x="1" y="160"/>
                    <a:pt x="287" y="0"/>
                    <a:pt x="606" y="0"/>
                  </a:cubicBezTo>
                  <a:cubicBezTo>
                    <a:pt x="956" y="0"/>
                    <a:pt x="1210" y="160"/>
                    <a:pt x="121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5" name="Google Shape;3065;p55"/>
            <p:cNvSpPr/>
            <p:nvPr/>
          </p:nvSpPr>
          <p:spPr>
            <a:xfrm>
              <a:off x="6626865" y="4319221"/>
              <a:ext cx="13155" cy="12742"/>
            </a:xfrm>
            <a:custGeom>
              <a:rect b="b" l="l" r="r" t="t"/>
              <a:pathLst>
                <a:path extrusionOk="0" h="864" w="892">
                  <a:moveTo>
                    <a:pt x="394" y="1"/>
                  </a:moveTo>
                  <a:cubicBezTo>
                    <a:pt x="190" y="1"/>
                    <a:pt x="0" y="163"/>
                    <a:pt x="0" y="163"/>
                  </a:cubicBezTo>
                  <a:cubicBezTo>
                    <a:pt x="0" y="163"/>
                    <a:pt x="414" y="450"/>
                    <a:pt x="350" y="864"/>
                  </a:cubicBezTo>
                  <a:lnTo>
                    <a:pt x="764" y="864"/>
                  </a:lnTo>
                  <a:cubicBezTo>
                    <a:pt x="764" y="864"/>
                    <a:pt x="891" y="482"/>
                    <a:pt x="446" y="4"/>
                  </a:cubicBezTo>
                  <a:cubicBezTo>
                    <a:pt x="429" y="2"/>
                    <a:pt x="411" y="1"/>
                    <a:pt x="394" y="1"/>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6" name="Google Shape;3066;p55"/>
            <p:cNvSpPr/>
            <p:nvPr/>
          </p:nvSpPr>
          <p:spPr>
            <a:xfrm>
              <a:off x="6747991" y="4319280"/>
              <a:ext cx="46956" cy="10338"/>
            </a:xfrm>
            <a:custGeom>
              <a:rect b="b" l="l" r="r" t="t"/>
              <a:pathLst>
                <a:path extrusionOk="0" h="701" w="3184">
                  <a:moveTo>
                    <a:pt x="3184" y="478"/>
                  </a:moveTo>
                  <a:cubicBezTo>
                    <a:pt x="2866" y="669"/>
                    <a:pt x="2038" y="701"/>
                    <a:pt x="2038" y="701"/>
                  </a:cubicBezTo>
                  <a:lnTo>
                    <a:pt x="860" y="701"/>
                  </a:lnTo>
                  <a:lnTo>
                    <a:pt x="0" y="669"/>
                  </a:lnTo>
                  <a:lnTo>
                    <a:pt x="0" y="287"/>
                  </a:lnTo>
                  <a:cubicBezTo>
                    <a:pt x="828" y="223"/>
                    <a:pt x="1751" y="128"/>
                    <a:pt x="2706" y="0"/>
                  </a:cubicBezTo>
                  <a:cubicBezTo>
                    <a:pt x="2929" y="128"/>
                    <a:pt x="3088" y="287"/>
                    <a:pt x="3184" y="478"/>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7" name="Google Shape;3067;p55"/>
            <p:cNvSpPr/>
            <p:nvPr/>
          </p:nvSpPr>
          <p:spPr>
            <a:xfrm>
              <a:off x="6787427" y="4324914"/>
              <a:ext cx="9409" cy="7049"/>
            </a:xfrm>
            <a:custGeom>
              <a:rect b="b" l="l" r="r" t="t"/>
              <a:pathLst>
                <a:path extrusionOk="0" h="478" w="638">
                  <a:moveTo>
                    <a:pt x="637" y="319"/>
                  </a:moveTo>
                  <a:cubicBezTo>
                    <a:pt x="637" y="446"/>
                    <a:pt x="478" y="478"/>
                    <a:pt x="319" y="478"/>
                  </a:cubicBezTo>
                  <a:cubicBezTo>
                    <a:pt x="96" y="478"/>
                    <a:pt x="1" y="446"/>
                    <a:pt x="1" y="319"/>
                  </a:cubicBezTo>
                  <a:cubicBezTo>
                    <a:pt x="1" y="223"/>
                    <a:pt x="128" y="0"/>
                    <a:pt x="319" y="0"/>
                  </a:cubicBezTo>
                  <a:cubicBezTo>
                    <a:pt x="478" y="0"/>
                    <a:pt x="637" y="159"/>
                    <a:pt x="637" y="31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8" name="Google Shape;3068;p55"/>
            <p:cNvSpPr/>
            <p:nvPr/>
          </p:nvSpPr>
          <p:spPr>
            <a:xfrm>
              <a:off x="6777103" y="4323970"/>
              <a:ext cx="11754" cy="7993"/>
            </a:xfrm>
            <a:custGeom>
              <a:rect b="b" l="l" r="r" t="t"/>
              <a:pathLst>
                <a:path extrusionOk="0" h="542" w="797">
                  <a:moveTo>
                    <a:pt x="796" y="351"/>
                  </a:moveTo>
                  <a:cubicBezTo>
                    <a:pt x="796" y="510"/>
                    <a:pt x="605" y="542"/>
                    <a:pt x="414" y="542"/>
                  </a:cubicBezTo>
                  <a:cubicBezTo>
                    <a:pt x="159" y="542"/>
                    <a:pt x="0" y="510"/>
                    <a:pt x="0" y="351"/>
                  </a:cubicBezTo>
                  <a:cubicBezTo>
                    <a:pt x="0" y="192"/>
                    <a:pt x="223" y="1"/>
                    <a:pt x="414" y="1"/>
                  </a:cubicBezTo>
                  <a:cubicBezTo>
                    <a:pt x="605" y="1"/>
                    <a:pt x="796" y="192"/>
                    <a:pt x="796" y="35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9" name="Google Shape;3069;p55"/>
            <p:cNvSpPr/>
            <p:nvPr/>
          </p:nvSpPr>
          <p:spPr>
            <a:xfrm>
              <a:off x="6767237" y="4323498"/>
              <a:ext cx="13170" cy="9409"/>
            </a:xfrm>
            <a:custGeom>
              <a:rect b="b" l="l" r="r" t="t"/>
              <a:pathLst>
                <a:path extrusionOk="0" h="638" w="893">
                  <a:moveTo>
                    <a:pt x="892" y="383"/>
                  </a:moveTo>
                  <a:cubicBezTo>
                    <a:pt x="892" y="542"/>
                    <a:pt x="669" y="637"/>
                    <a:pt x="446" y="637"/>
                  </a:cubicBezTo>
                  <a:cubicBezTo>
                    <a:pt x="192" y="637"/>
                    <a:pt x="1" y="574"/>
                    <a:pt x="1" y="383"/>
                  </a:cubicBezTo>
                  <a:cubicBezTo>
                    <a:pt x="1" y="224"/>
                    <a:pt x="192" y="1"/>
                    <a:pt x="446" y="1"/>
                  </a:cubicBezTo>
                  <a:cubicBezTo>
                    <a:pt x="669" y="1"/>
                    <a:pt x="892" y="192"/>
                    <a:pt x="892" y="38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0" name="Google Shape;3070;p55"/>
            <p:cNvSpPr/>
            <p:nvPr/>
          </p:nvSpPr>
          <p:spPr>
            <a:xfrm>
              <a:off x="6756913" y="4321625"/>
              <a:ext cx="14099" cy="11282"/>
            </a:xfrm>
            <a:custGeom>
              <a:rect b="b" l="l" r="r" t="t"/>
              <a:pathLst>
                <a:path extrusionOk="0" h="765" w="956">
                  <a:moveTo>
                    <a:pt x="955" y="478"/>
                  </a:moveTo>
                  <a:cubicBezTo>
                    <a:pt x="955" y="669"/>
                    <a:pt x="733" y="764"/>
                    <a:pt x="478" y="764"/>
                  </a:cubicBezTo>
                  <a:cubicBezTo>
                    <a:pt x="191" y="764"/>
                    <a:pt x="0" y="669"/>
                    <a:pt x="0" y="478"/>
                  </a:cubicBezTo>
                  <a:cubicBezTo>
                    <a:pt x="0" y="287"/>
                    <a:pt x="191" y="32"/>
                    <a:pt x="478" y="32"/>
                  </a:cubicBezTo>
                  <a:cubicBezTo>
                    <a:pt x="701" y="0"/>
                    <a:pt x="955" y="287"/>
                    <a:pt x="955" y="478"/>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1" name="Google Shape;3071;p55"/>
            <p:cNvSpPr/>
            <p:nvPr/>
          </p:nvSpPr>
          <p:spPr>
            <a:xfrm>
              <a:off x="6743758" y="4320209"/>
              <a:ext cx="17859" cy="11754"/>
            </a:xfrm>
            <a:custGeom>
              <a:rect b="b" l="l" r="r" t="t"/>
              <a:pathLst>
                <a:path extrusionOk="0" h="797" w="1211">
                  <a:moveTo>
                    <a:pt x="1211" y="542"/>
                  </a:moveTo>
                  <a:cubicBezTo>
                    <a:pt x="1211" y="765"/>
                    <a:pt x="924" y="797"/>
                    <a:pt x="606" y="797"/>
                  </a:cubicBezTo>
                  <a:cubicBezTo>
                    <a:pt x="256" y="797"/>
                    <a:pt x="1" y="765"/>
                    <a:pt x="1" y="542"/>
                  </a:cubicBezTo>
                  <a:cubicBezTo>
                    <a:pt x="1" y="287"/>
                    <a:pt x="287" y="1"/>
                    <a:pt x="606" y="1"/>
                  </a:cubicBezTo>
                  <a:cubicBezTo>
                    <a:pt x="924" y="1"/>
                    <a:pt x="1211" y="319"/>
                    <a:pt x="1211" y="54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2" name="Google Shape;3072;p55"/>
            <p:cNvSpPr/>
            <p:nvPr/>
          </p:nvSpPr>
          <p:spPr>
            <a:xfrm>
              <a:off x="6473338" y="3908929"/>
              <a:ext cx="21605" cy="29126"/>
            </a:xfrm>
            <a:custGeom>
              <a:rect b="b" l="l" r="r" t="t"/>
              <a:pathLst>
                <a:path extrusionOk="0" h="1975" w="1465">
                  <a:moveTo>
                    <a:pt x="1464" y="1"/>
                  </a:moveTo>
                  <a:cubicBezTo>
                    <a:pt x="1464" y="1"/>
                    <a:pt x="828" y="478"/>
                    <a:pt x="605" y="669"/>
                  </a:cubicBezTo>
                  <a:cubicBezTo>
                    <a:pt x="605" y="669"/>
                    <a:pt x="223" y="1115"/>
                    <a:pt x="0" y="1942"/>
                  </a:cubicBezTo>
                  <a:lnTo>
                    <a:pt x="0" y="1974"/>
                  </a:lnTo>
                  <a:lnTo>
                    <a:pt x="509" y="1783"/>
                  </a:lnTo>
                  <a:lnTo>
                    <a:pt x="764" y="1465"/>
                  </a:lnTo>
                  <a:cubicBezTo>
                    <a:pt x="764" y="1465"/>
                    <a:pt x="796" y="1401"/>
                    <a:pt x="828" y="1274"/>
                  </a:cubicBezTo>
                  <a:cubicBezTo>
                    <a:pt x="987" y="1210"/>
                    <a:pt x="1082" y="1115"/>
                    <a:pt x="1114" y="1115"/>
                  </a:cubicBezTo>
                  <a:cubicBezTo>
                    <a:pt x="1178" y="1083"/>
                    <a:pt x="1433" y="828"/>
                    <a:pt x="1464" y="765"/>
                  </a:cubicBezTo>
                  <a:lnTo>
                    <a:pt x="1464"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3" name="Google Shape;3073;p55"/>
            <p:cNvSpPr/>
            <p:nvPr/>
          </p:nvSpPr>
          <p:spPr>
            <a:xfrm>
              <a:off x="6471450" y="3883105"/>
              <a:ext cx="74195" cy="82645"/>
            </a:xfrm>
            <a:custGeom>
              <a:rect b="b" l="l" r="r" t="t"/>
              <a:pathLst>
                <a:path extrusionOk="0" h="5604" w="5031">
                  <a:moveTo>
                    <a:pt x="5031" y="797"/>
                  </a:moveTo>
                  <a:lnTo>
                    <a:pt x="3980" y="1688"/>
                  </a:lnTo>
                  <a:lnTo>
                    <a:pt x="3916" y="1720"/>
                  </a:lnTo>
                  <a:lnTo>
                    <a:pt x="3216" y="2261"/>
                  </a:lnTo>
                  <a:cubicBezTo>
                    <a:pt x="3216" y="2261"/>
                    <a:pt x="3216" y="2356"/>
                    <a:pt x="3184" y="2420"/>
                  </a:cubicBezTo>
                  <a:cubicBezTo>
                    <a:pt x="3152" y="2547"/>
                    <a:pt x="3152" y="2675"/>
                    <a:pt x="3057" y="2834"/>
                  </a:cubicBezTo>
                  <a:cubicBezTo>
                    <a:pt x="2898" y="3343"/>
                    <a:pt x="2707" y="3821"/>
                    <a:pt x="2420" y="4298"/>
                  </a:cubicBezTo>
                  <a:lnTo>
                    <a:pt x="2325" y="4489"/>
                  </a:lnTo>
                  <a:lnTo>
                    <a:pt x="1688" y="5508"/>
                  </a:lnTo>
                  <a:cubicBezTo>
                    <a:pt x="1624" y="5540"/>
                    <a:pt x="1592" y="5572"/>
                    <a:pt x="1529" y="5572"/>
                  </a:cubicBezTo>
                  <a:cubicBezTo>
                    <a:pt x="1433" y="5572"/>
                    <a:pt x="1401" y="5444"/>
                    <a:pt x="1433" y="5413"/>
                  </a:cubicBezTo>
                  <a:lnTo>
                    <a:pt x="1879" y="4139"/>
                  </a:lnTo>
                  <a:lnTo>
                    <a:pt x="1210" y="5508"/>
                  </a:lnTo>
                  <a:cubicBezTo>
                    <a:pt x="1147" y="5540"/>
                    <a:pt x="1115" y="5572"/>
                    <a:pt x="1051" y="5572"/>
                  </a:cubicBezTo>
                  <a:cubicBezTo>
                    <a:pt x="956" y="5572"/>
                    <a:pt x="924" y="5508"/>
                    <a:pt x="956" y="5413"/>
                  </a:cubicBezTo>
                  <a:lnTo>
                    <a:pt x="1433" y="3948"/>
                  </a:lnTo>
                  <a:lnTo>
                    <a:pt x="606" y="5540"/>
                  </a:lnTo>
                  <a:cubicBezTo>
                    <a:pt x="574" y="5572"/>
                    <a:pt x="478" y="5604"/>
                    <a:pt x="446" y="5604"/>
                  </a:cubicBezTo>
                  <a:cubicBezTo>
                    <a:pt x="351" y="5572"/>
                    <a:pt x="351" y="5540"/>
                    <a:pt x="351" y="5444"/>
                  </a:cubicBezTo>
                  <a:lnTo>
                    <a:pt x="988" y="3630"/>
                  </a:lnTo>
                  <a:lnTo>
                    <a:pt x="255" y="5094"/>
                  </a:lnTo>
                  <a:cubicBezTo>
                    <a:pt x="192" y="5190"/>
                    <a:pt x="128" y="5190"/>
                    <a:pt x="96" y="5190"/>
                  </a:cubicBezTo>
                  <a:cubicBezTo>
                    <a:pt x="1" y="5126"/>
                    <a:pt x="1" y="5094"/>
                    <a:pt x="1" y="5031"/>
                  </a:cubicBezTo>
                  <a:lnTo>
                    <a:pt x="606" y="3184"/>
                  </a:lnTo>
                  <a:cubicBezTo>
                    <a:pt x="924" y="2197"/>
                    <a:pt x="2102" y="1370"/>
                    <a:pt x="2102" y="1370"/>
                  </a:cubicBezTo>
                  <a:lnTo>
                    <a:pt x="2834" y="319"/>
                  </a:lnTo>
                  <a:lnTo>
                    <a:pt x="3025" y="32"/>
                  </a:lnTo>
                  <a:lnTo>
                    <a:pt x="3025" y="32"/>
                  </a:lnTo>
                  <a:cubicBezTo>
                    <a:pt x="3152" y="1"/>
                    <a:pt x="3343" y="32"/>
                    <a:pt x="3534" y="128"/>
                  </a:cubicBezTo>
                  <a:cubicBezTo>
                    <a:pt x="4076" y="128"/>
                    <a:pt x="4585" y="351"/>
                    <a:pt x="5031" y="79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4" name="Google Shape;3074;p55"/>
            <p:cNvSpPr/>
            <p:nvPr/>
          </p:nvSpPr>
          <p:spPr>
            <a:xfrm>
              <a:off x="6635773" y="3960577"/>
              <a:ext cx="51660" cy="333352"/>
            </a:xfrm>
            <a:custGeom>
              <a:rect b="b" l="l" r="r" t="t"/>
              <a:pathLst>
                <a:path extrusionOk="0" h="22604" w="3503">
                  <a:moveTo>
                    <a:pt x="160" y="0"/>
                  </a:moveTo>
                  <a:lnTo>
                    <a:pt x="160" y="0"/>
                  </a:lnTo>
                  <a:cubicBezTo>
                    <a:pt x="1" y="1910"/>
                    <a:pt x="1" y="3852"/>
                    <a:pt x="96" y="5731"/>
                  </a:cubicBezTo>
                  <a:cubicBezTo>
                    <a:pt x="128" y="7641"/>
                    <a:pt x="319" y="9551"/>
                    <a:pt x="574" y="11461"/>
                  </a:cubicBezTo>
                  <a:cubicBezTo>
                    <a:pt x="829" y="13371"/>
                    <a:pt x="1211" y="15249"/>
                    <a:pt x="1688" y="17128"/>
                  </a:cubicBezTo>
                  <a:cubicBezTo>
                    <a:pt x="1806" y="17584"/>
                    <a:pt x="1934" y="18040"/>
                    <a:pt x="2070" y="18495"/>
                  </a:cubicBezTo>
                  <a:lnTo>
                    <a:pt x="2070" y="18495"/>
                  </a:lnTo>
                  <a:lnTo>
                    <a:pt x="1879" y="17828"/>
                  </a:lnTo>
                  <a:cubicBezTo>
                    <a:pt x="1879" y="17701"/>
                    <a:pt x="1847" y="17605"/>
                    <a:pt x="1784" y="17478"/>
                  </a:cubicBezTo>
                  <a:lnTo>
                    <a:pt x="1720" y="17128"/>
                  </a:lnTo>
                  <a:cubicBezTo>
                    <a:pt x="1242" y="15249"/>
                    <a:pt x="924" y="13371"/>
                    <a:pt x="638" y="11461"/>
                  </a:cubicBezTo>
                  <a:cubicBezTo>
                    <a:pt x="351" y="9551"/>
                    <a:pt x="192" y="7641"/>
                    <a:pt x="128" y="5731"/>
                  </a:cubicBezTo>
                  <a:cubicBezTo>
                    <a:pt x="96" y="4776"/>
                    <a:pt x="96" y="3821"/>
                    <a:pt x="96" y="2866"/>
                  </a:cubicBezTo>
                  <a:cubicBezTo>
                    <a:pt x="96" y="1910"/>
                    <a:pt x="96" y="955"/>
                    <a:pt x="160" y="0"/>
                  </a:cubicBezTo>
                  <a:close/>
                  <a:moveTo>
                    <a:pt x="2070" y="18495"/>
                  </a:moveTo>
                  <a:lnTo>
                    <a:pt x="2070" y="18496"/>
                  </a:lnTo>
                  <a:lnTo>
                    <a:pt x="2261" y="19197"/>
                  </a:lnTo>
                  <a:lnTo>
                    <a:pt x="2389" y="19547"/>
                  </a:lnTo>
                  <a:lnTo>
                    <a:pt x="2500" y="19852"/>
                  </a:lnTo>
                  <a:lnTo>
                    <a:pt x="2500" y="19852"/>
                  </a:lnTo>
                  <a:cubicBezTo>
                    <a:pt x="2349" y="19401"/>
                    <a:pt x="2205" y="18949"/>
                    <a:pt x="2070" y="18495"/>
                  </a:cubicBezTo>
                  <a:close/>
                  <a:moveTo>
                    <a:pt x="2500" y="19852"/>
                  </a:moveTo>
                  <a:cubicBezTo>
                    <a:pt x="2535" y="19957"/>
                    <a:pt x="2570" y="20062"/>
                    <a:pt x="2606" y="20166"/>
                  </a:cubicBezTo>
                  <a:lnTo>
                    <a:pt x="2606" y="20166"/>
                  </a:lnTo>
                  <a:lnTo>
                    <a:pt x="2516" y="19897"/>
                  </a:lnTo>
                  <a:lnTo>
                    <a:pt x="2500" y="19852"/>
                  </a:lnTo>
                  <a:close/>
                  <a:moveTo>
                    <a:pt x="2606" y="20166"/>
                  </a:moveTo>
                  <a:lnTo>
                    <a:pt x="2739" y="20566"/>
                  </a:lnTo>
                  <a:lnTo>
                    <a:pt x="2993" y="21266"/>
                  </a:lnTo>
                  <a:lnTo>
                    <a:pt x="3121" y="21616"/>
                  </a:lnTo>
                  <a:lnTo>
                    <a:pt x="3216" y="21935"/>
                  </a:lnTo>
                  <a:lnTo>
                    <a:pt x="3503" y="22603"/>
                  </a:lnTo>
                  <a:cubicBezTo>
                    <a:pt x="3188" y="21802"/>
                    <a:pt x="2886" y="20988"/>
                    <a:pt x="2606" y="20166"/>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5" name="Google Shape;3075;p55"/>
            <p:cNvSpPr/>
            <p:nvPr/>
          </p:nvSpPr>
          <p:spPr>
            <a:xfrm>
              <a:off x="6635316" y="3960577"/>
              <a:ext cx="52590" cy="333810"/>
            </a:xfrm>
            <a:custGeom>
              <a:rect b="b" l="l" r="r" t="t"/>
              <a:pathLst>
                <a:path extrusionOk="0" h="22635" w="3566">
                  <a:moveTo>
                    <a:pt x="64" y="2862"/>
                  </a:moveTo>
                  <a:cubicBezTo>
                    <a:pt x="64" y="2868"/>
                    <a:pt x="64" y="2875"/>
                    <a:pt x="64" y="2881"/>
                  </a:cubicBezTo>
                  <a:lnTo>
                    <a:pt x="64" y="2881"/>
                  </a:lnTo>
                  <a:cubicBezTo>
                    <a:pt x="64" y="2876"/>
                    <a:pt x="64" y="2871"/>
                    <a:pt x="64" y="2866"/>
                  </a:cubicBezTo>
                  <a:lnTo>
                    <a:pt x="64" y="2862"/>
                  </a:lnTo>
                  <a:close/>
                  <a:moveTo>
                    <a:pt x="191" y="0"/>
                  </a:moveTo>
                  <a:cubicBezTo>
                    <a:pt x="191" y="0"/>
                    <a:pt x="191" y="0"/>
                    <a:pt x="191" y="0"/>
                  </a:cubicBezTo>
                  <a:lnTo>
                    <a:pt x="191" y="0"/>
                  </a:lnTo>
                  <a:lnTo>
                    <a:pt x="127" y="1433"/>
                  </a:lnTo>
                  <a:lnTo>
                    <a:pt x="64" y="2862"/>
                  </a:lnTo>
                  <a:lnTo>
                    <a:pt x="64" y="2862"/>
                  </a:lnTo>
                  <a:cubicBezTo>
                    <a:pt x="72" y="1906"/>
                    <a:pt x="112" y="950"/>
                    <a:pt x="191" y="2"/>
                  </a:cubicBezTo>
                  <a:lnTo>
                    <a:pt x="191" y="2"/>
                  </a:lnTo>
                  <a:cubicBezTo>
                    <a:pt x="32" y="1912"/>
                    <a:pt x="0" y="3853"/>
                    <a:pt x="127" y="5762"/>
                  </a:cubicBezTo>
                  <a:cubicBezTo>
                    <a:pt x="80" y="4807"/>
                    <a:pt x="56" y="3844"/>
                    <a:pt x="64" y="2881"/>
                  </a:cubicBezTo>
                  <a:lnTo>
                    <a:pt x="64" y="2881"/>
                  </a:lnTo>
                  <a:cubicBezTo>
                    <a:pt x="64" y="3811"/>
                    <a:pt x="64" y="4740"/>
                    <a:pt x="153" y="5669"/>
                  </a:cubicBezTo>
                  <a:lnTo>
                    <a:pt x="153" y="5669"/>
                  </a:lnTo>
                  <a:cubicBezTo>
                    <a:pt x="96" y="4745"/>
                    <a:pt x="96" y="3821"/>
                    <a:pt x="96" y="2897"/>
                  </a:cubicBezTo>
                  <a:lnTo>
                    <a:pt x="159" y="1465"/>
                  </a:lnTo>
                  <a:lnTo>
                    <a:pt x="191" y="0"/>
                  </a:lnTo>
                  <a:close/>
                  <a:moveTo>
                    <a:pt x="153" y="5669"/>
                  </a:moveTo>
                  <a:lnTo>
                    <a:pt x="153" y="5669"/>
                  </a:lnTo>
                  <a:cubicBezTo>
                    <a:pt x="155" y="5700"/>
                    <a:pt x="157" y="5731"/>
                    <a:pt x="159" y="5762"/>
                  </a:cubicBezTo>
                  <a:cubicBezTo>
                    <a:pt x="223" y="7673"/>
                    <a:pt x="382" y="9583"/>
                    <a:pt x="669" y="11493"/>
                  </a:cubicBezTo>
                  <a:cubicBezTo>
                    <a:pt x="724" y="11970"/>
                    <a:pt x="790" y="12446"/>
                    <a:pt x="865" y="12920"/>
                  </a:cubicBezTo>
                  <a:lnTo>
                    <a:pt x="865" y="12920"/>
                  </a:lnTo>
                  <a:cubicBezTo>
                    <a:pt x="784" y="12446"/>
                    <a:pt x="708" y="11970"/>
                    <a:pt x="637" y="11493"/>
                  </a:cubicBezTo>
                  <a:cubicBezTo>
                    <a:pt x="509" y="10538"/>
                    <a:pt x="382" y="9583"/>
                    <a:pt x="318" y="8628"/>
                  </a:cubicBezTo>
                  <a:cubicBezTo>
                    <a:pt x="191" y="7673"/>
                    <a:pt x="159" y="6718"/>
                    <a:pt x="127" y="5762"/>
                  </a:cubicBezTo>
                  <a:lnTo>
                    <a:pt x="127" y="5762"/>
                  </a:lnTo>
                  <a:cubicBezTo>
                    <a:pt x="127" y="6718"/>
                    <a:pt x="191" y="7673"/>
                    <a:pt x="287" y="8628"/>
                  </a:cubicBezTo>
                  <a:cubicBezTo>
                    <a:pt x="350" y="9583"/>
                    <a:pt x="478" y="10538"/>
                    <a:pt x="605" y="11493"/>
                  </a:cubicBezTo>
                  <a:cubicBezTo>
                    <a:pt x="860" y="13403"/>
                    <a:pt x="1242" y="15281"/>
                    <a:pt x="1719" y="17159"/>
                  </a:cubicBezTo>
                  <a:cubicBezTo>
                    <a:pt x="1817" y="17544"/>
                    <a:pt x="1922" y="17927"/>
                    <a:pt x="2032" y="18307"/>
                  </a:cubicBezTo>
                  <a:lnTo>
                    <a:pt x="2032" y="18307"/>
                  </a:lnTo>
                  <a:lnTo>
                    <a:pt x="2101" y="18560"/>
                  </a:lnTo>
                  <a:lnTo>
                    <a:pt x="2292" y="19229"/>
                  </a:lnTo>
                  <a:lnTo>
                    <a:pt x="2420" y="19579"/>
                  </a:lnTo>
                  <a:lnTo>
                    <a:pt x="2482" y="19751"/>
                  </a:lnTo>
                  <a:lnTo>
                    <a:pt x="2482" y="19751"/>
                  </a:lnTo>
                  <a:cubicBezTo>
                    <a:pt x="2530" y="19894"/>
                    <a:pt x="2578" y="20037"/>
                    <a:pt x="2627" y="20180"/>
                  </a:cubicBezTo>
                  <a:lnTo>
                    <a:pt x="2627" y="20180"/>
                  </a:lnTo>
                  <a:lnTo>
                    <a:pt x="2770" y="20629"/>
                  </a:lnTo>
                  <a:lnTo>
                    <a:pt x="3021" y="21290"/>
                  </a:lnTo>
                  <a:lnTo>
                    <a:pt x="3021" y="21290"/>
                  </a:lnTo>
                  <a:cubicBezTo>
                    <a:pt x="3025" y="21300"/>
                    <a:pt x="3029" y="21310"/>
                    <a:pt x="3033" y="21321"/>
                  </a:cubicBezTo>
                  <a:lnTo>
                    <a:pt x="3033" y="21321"/>
                  </a:lnTo>
                  <a:lnTo>
                    <a:pt x="3152" y="21648"/>
                  </a:lnTo>
                  <a:lnTo>
                    <a:pt x="3247" y="21966"/>
                  </a:lnTo>
                  <a:lnTo>
                    <a:pt x="3534" y="22635"/>
                  </a:lnTo>
                  <a:lnTo>
                    <a:pt x="3566" y="22603"/>
                  </a:lnTo>
                  <a:lnTo>
                    <a:pt x="3311" y="21935"/>
                  </a:lnTo>
                  <a:lnTo>
                    <a:pt x="3184" y="21616"/>
                  </a:lnTo>
                  <a:lnTo>
                    <a:pt x="3056" y="21266"/>
                  </a:lnTo>
                  <a:lnTo>
                    <a:pt x="2833" y="20566"/>
                  </a:lnTo>
                  <a:lnTo>
                    <a:pt x="2579" y="19897"/>
                  </a:lnTo>
                  <a:lnTo>
                    <a:pt x="2451" y="19547"/>
                  </a:lnTo>
                  <a:lnTo>
                    <a:pt x="2356" y="19197"/>
                  </a:lnTo>
                  <a:lnTo>
                    <a:pt x="2133" y="18496"/>
                  </a:lnTo>
                  <a:lnTo>
                    <a:pt x="1942" y="17828"/>
                  </a:lnTo>
                  <a:lnTo>
                    <a:pt x="1878" y="17478"/>
                  </a:lnTo>
                  <a:lnTo>
                    <a:pt x="1783" y="17128"/>
                  </a:lnTo>
                  <a:cubicBezTo>
                    <a:pt x="1305" y="15249"/>
                    <a:pt x="955" y="13371"/>
                    <a:pt x="669" y="11461"/>
                  </a:cubicBezTo>
                  <a:cubicBezTo>
                    <a:pt x="382" y="9551"/>
                    <a:pt x="223" y="7641"/>
                    <a:pt x="159" y="5731"/>
                  </a:cubicBezTo>
                  <a:cubicBezTo>
                    <a:pt x="157" y="5710"/>
                    <a:pt x="155" y="5690"/>
                    <a:pt x="153" y="5669"/>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6" name="Google Shape;3076;p55"/>
            <p:cNvSpPr/>
            <p:nvPr/>
          </p:nvSpPr>
          <p:spPr>
            <a:xfrm>
              <a:off x="6715589" y="3916436"/>
              <a:ext cx="69505" cy="371858"/>
            </a:xfrm>
            <a:custGeom>
              <a:rect b="b" l="l" r="r" t="t"/>
              <a:pathLst>
                <a:path extrusionOk="0" h="25215" w="4713">
                  <a:moveTo>
                    <a:pt x="1" y="1"/>
                  </a:moveTo>
                  <a:cubicBezTo>
                    <a:pt x="606" y="924"/>
                    <a:pt x="1020" y="1911"/>
                    <a:pt x="1465" y="2802"/>
                  </a:cubicBezTo>
                  <a:cubicBezTo>
                    <a:pt x="1879" y="3789"/>
                    <a:pt x="2229" y="4840"/>
                    <a:pt x="2548" y="5859"/>
                  </a:cubicBezTo>
                  <a:cubicBezTo>
                    <a:pt x="3153" y="7960"/>
                    <a:pt x="3598" y="10093"/>
                    <a:pt x="3917" y="12225"/>
                  </a:cubicBezTo>
                  <a:cubicBezTo>
                    <a:pt x="4235" y="14390"/>
                    <a:pt x="4394" y="16555"/>
                    <a:pt x="4490" y="18720"/>
                  </a:cubicBezTo>
                  <a:cubicBezTo>
                    <a:pt x="4553" y="18943"/>
                    <a:pt x="4553" y="19229"/>
                    <a:pt x="4553" y="19516"/>
                  </a:cubicBezTo>
                  <a:lnTo>
                    <a:pt x="4585" y="20312"/>
                  </a:lnTo>
                  <a:lnTo>
                    <a:pt x="4617" y="21935"/>
                  </a:lnTo>
                  <a:lnTo>
                    <a:pt x="4617" y="23559"/>
                  </a:lnTo>
                  <a:cubicBezTo>
                    <a:pt x="4585" y="24132"/>
                    <a:pt x="4585" y="24641"/>
                    <a:pt x="4585" y="25214"/>
                  </a:cubicBezTo>
                  <a:cubicBezTo>
                    <a:pt x="4617" y="24641"/>
                    <a:pt x="4617" y="24132"/>
                    <a:pt x="4649" y="23559"/>
                  </a:cubicBezTo>
                  <a:lnTo>
                    <a:pt x="4712" y="21935"/>
                  </a:lnTo>
                  <a:lnTo>
                    <a:pt x="4712" y="20312"/>
                  </a:lnTo>
                  <a:lnTo>
                    <a:pt x="4712" y="19516"/>
                  </a:lnTo>
                  <a:lnTo>
                    <a:pt x="4712" y="18720"/>
                  </a:lnTo>
                  <a:cubicBezTo>
                    <a:pt x="4649" y="18147"/>
                    <a:pt x="4649" y="17637"/>
                    <a:pt x="4617" y="17096"/>
                  </a:cubicBezTo>
                  <a:lnTo>
                    <a:pt x="4585" y="16300"/>
                  </a:lnTo>
                  <a:cubicBezTo>
                    <a:pt x="4553" y="16046"/>
                    <a:pt x="4553" y="15759"/>
                    <a:pt x="4490" y="15504"/>
                  </a:cubicBezTo>
                  <a:cubicBezTo>
                    <a:pt x="4458" y="14931"/>
                    <a:pt x="4394" y="14422"/>
                    <a:pt x="4330" y="13849"/>
                  </a:cubicBezTo>
                  <a:lnTo>
                    <a:pt x="4299" y="13658"/>
                  </a:lnTo>
                  <a:lnTo>
                    <a:pt x="4267" y="13467"/>
                  </a:lnTo>
                  <a:lnTo>
                    <a:pt x="4235" y="13053"/>
                  </a:lnTo>
                  <a:cubicBezTo>
                    <a:pt x="4171" y="12830"/>
                    <a:pt x="4139" y="12544"/>
                    <a:pt x="4108" y="12257"/>
                  </a:cubicBezTo>
                  <a:lnTo>
                    <a:pt x="3980" y="11461"/>
                  </a:lnTo>
                  <a:cubicBezTo>
                    <a:pt x="3917" y="11207"/>
                    <a:pt x="3853" y="10952"/>
                    <a:pt x="3821" y="10666"/>
                  </a:cubicBezTo>
                  <a:cubicBezTo>
                    <a:pt x="3789" y="10570"/>
                    <a:pt x="3789" y="10411"/>
                    <a:pt x="3757" y="10284"/>
                  </a:cubicBezTo>
                  <a:lnTo>
                    <a:pt x="3662" y="9870"/>
                  </a:lnTo>
                  <a:cubicBezTo>
                    <a:pt x="3630" y="9615"/>
                    <a:pt x="3598" y="9360"/>
                    <a:pt x="3503" y="9074"/>
                  </a:cubicBezTo>
                  <a:cubicBezTo>
                    <a:pt x="3280" y="8055"/>
                    <a:pt x="2993" y="6973"/>
                    <a:pt x="2675" y="5954"/>
                  </a:cubicBezTo>
                  <a:cubicBezTo>
                    <a:pt x="2357" y="4903"/>
                    <a:pt x="2006" y="3885"/>
                    <a:pt x="1561" y="2866"/>
                  </a:cubicBezTo>
                  <a:cubicBezTo>
                    <a:pt x="1306" y="2357"/>
                    <a:pt x="1083" y="1879"/>
                    <a:pt x="829" y="1402"/>
                  </a:cubicBezTo>
                  <a:cubicBezTo>
                    <a:pt x="606" y="924"/>
                    <a:pt x="319" y="447"/>
                    <a:pt x="1" y="1"/>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7" name="Google Shape;3077;p55"/>
            <p:cNvSpPr/>
            <p:nvPr/>
          </p:nvSpPr>
          <p:spPr>
            <a:xfrm>
              <a:off x="6530605" y="3653994"/>
              <a:ext cx="126784" cy="54477"/>
            </a:xfrm>
            <a:custGeom>
              <a:rect b="b" l="l" r="r" t="t"/>
              <a:pathLst>
                <a:path extrusionOk="0" h="3694" w="8597">
                  <a:moveTo>
                    <a:pt x="5222" y="255"/>
                  </a:moveTo>
                  <a:lnTo>
                    <a:pt x="5063" y="287"/>
                  </a:lnTo>
                  <a:cubicBezTo>
                    <a:pt x="5158" y="255"/>
                    <a:pt x="5190" y="255"/>
                    <a:pt x="5222" y="255"/>
                  </a:cubicBezTo>
                  <a:close/>
                  <a:moveTo>
                    <a:pt x="4999" y="287"/>
                  </a:moveTo>
                  <a:lnTo>
                    <a:pt x="4856" y="311"/>
                  </a:lnTo>
                  <a:lnTo>
                    <a:pt x="4856" y="311"/>
                  </a:lnTo>
                  <a:lnTo>
                    <a:pt x="4935" y="287"/>
                  </a:lnTo>
                  <a:close/>
                  <a:moveTo>
                    <a:pt x="3160" y="859"/>
                  </a:moveTo>
                  <a:cubicBezTo>
                    <a:pt x="3022" y="926"/>
                    <a:pt x="2884" y="996"/>
                    <a:pt x="2751" y="1066"/>
                  </a:cubicBezTo>
                  <a:lnTo>
                    <a:pt x="2751" y="1066"/>
                  </a:lnTo>
                  <a:lnTo>
                    <a:pt x="2771" y="1051"/>
                  </a:lnTo>
                  <a:lnTo>
                    <a:pt x="2866" y="987"/>
                  </a:lnTo>
                  <a:cubicBezTo>
                    <a:pt x="2930" y="987"/>
                    <a:pt x="2930" y="923"/>
                    <a:pt x="2962" y="923"/>
                  </a:cubicBezTo>
                  <a:cubicBezTo>
                    <a:pt x="3025" y="923"/>
                    <a:pt x="3089" y="892"/>
                    <a:pt x="3153" y="860"/>
                  </a:cubicBezTo>
                  <a:cubicBezTo>
                    <a:pt x="3155" y="860"/>
                    <a:pt x="3157" y="860"/>
                    <a:pt x="3160" y="859"/>
                  </a:cubicBezTo>
                  <a:close/>
                  <a:moveTo>
                    <a:pt x="6113" y="0"/>
                  </a:moveTo>
                  <a:cubicBezTo>
                    <a:pt x="5731" y="0"/>
                    <a:pt x="5349" y="64"/>
                    <a:pt x="4872" y="128"/>
                  </a:cubicBezTo>
                  <a:lnTo>
                    <a:pt x="4553" y="223"/>
                  </a:lnTo>
                  <a:cubicBezTo>
                    <a:pt x="4490" y="223"/>
                    <a:pt x="4458" y="255"/>
                    <a:pt x="4426" y="255"/>
                  </a:cubicBezTo>
                  <a:lnTo>
                    <a:pt x="4108" y="319"/>
                  </a:lnTo>
                  <a:cubicBezTo>
                    <a:pt x="4108" y="319"/>
                    <a:pt x="4076" y="382"/>
                    <a:pt x="4012" y="382"/>
                  </a:cubicBezTo>
                  <a:lnTo>
                    <a:pt x="3789" y="446"/>
                  </a:lnTo>
                  <a:cubicBezTo>
                    <a:pt x="3757" y="446"/>
                    <a:pt x="3694" y="478"/>
                    <a:pt x="3662" y="478"/>
                  </a:cubicBezTo>
                  <a:lnTo>
                    <a:pt x="3407" y="605"/>
                  </a:lnTo>
                  <a:cubicBezTo>
                    <a:pt x="3312" y="637"/>
                    <a:pt x="3280" y="637"/>
                    <a:pt x="3184" y="701"/>
                  </a:cubicBezTo>
                  <a:cubicBezTo>
                    <a:pt x="3184" y="701"/>
                    <a:pt x="3153" y="732"/>
                    <a:pt x="3121" y="732"/>
                  </a:cubicBezTo>
                  <a:cubicBezTo>
                    <a:pt x="3025" y="732"/>
                    <a:pt x="2993" y="764"/>
                    <a:pt x="2930" y="796"/>
                  </a:cubicBezTo>
                  <a:cubicBezTo>
                    <a:pt x="2866" y="796"/>
                    <a:pt x="2866" y="860"/>
                    <a:pt x="2834" y="860"/>
                  </a:cubicBezTo>
                  <a:lnTo>
                    <a:pt x="2707" y="923"/>
                  </a:lnTo>
                  <a:lnTo>
                    <a:pt x="2611" y="1019"/>
                  </a:lnTo>
                  <a:cubicBezTo>
                    <a:pt x="2198" y="1242"/>
                    <a:pt x="1879" y="1496"/>
                    <a:pt x="1561" y="1719"/>
                  </a:cubicBezTo>
                  <a:cubicBezTo>
                    <a:pt x="1242" y="2006"/>
                    <a:pt x="956" y="2292"/>
                    <a:pt x="701" y="2611"/>
                  </a:cubicBezTo>
                  <a:cubicBezTo>
                    <a:pt x="415" y="2993"/>
                    <a:pt x="160" y="3311"/>
                    <a:pt x="1" y="3629"/>
                  </a:cubicBezTo>
                  <a:lnTo>
                    <a:pt x="65" y="3693"/>
                  </a:lnTo>
                  <a:cubicBezTo>
                    <a:pt x="256" y="3375"/>
                    <a:pt x="478" y="3025"/>
                    <a:pt x="892" y="2738"/>
                  </a:cubicBezTo>
                  <a:cubicBezTo>
                    <a:pt x="1147" y="2388"/>
                    <a:pt x="1433" y="2133"/>
                    <a:pt x="1752" y="1878"/>
                  </a:cubicBezTo>
                  <a:cubicBezTo>
                    <a:pt x="2389" y="1369"/>
                    <a:pt x="3121" y="987"/>
                    <a:pt x="3853" y="701"/>
                  </a:cubicBezTo>
                  <a:cubicBezTo>
                    <a:pt x="3917" y="701"/>
                    <a:pt x="3948" y="637"/>
                    <a:pt x="3980" y="637"/>
                  </a:cubicBezTo>
                  <a:lnTo>
                    <a:pt x="4235" y="573"/>
                  </a:lnTo>
                  <a:cubicBezTo>
                    <a:pt x="4235" y="541"/>
                    <a:pt x="4267" y="541"/>
                    <a:pt x="4299" y="541"/>
                  </a:cubicBezTo>
                  <a:lnTo>
                    <a:pt x="4617" y="446"/>
                  </a:lnTo>
                  <a:cubicBezTo>
                    <a:pt x="4649" y="414"/>
                    <a:pt x="4712" y="414"/>
                    <a:pt x="4744" y="414"/>
                  </a:cubicBezTo>
                  <a:lnTo>
                    <a:pt x="5063" y="319"/>
                  </a:lnTo>
                  <a:lnTo>
                    <a:pt x="5094" y="319"/>
                  </a:lnTo>
                  <a:lnTo>
                    <a:pt x="5349" y="287"/>
                  </a:lnTo>
                  <a:lnTo>
                    <a:pt x="5413" y="287"/>
                  </a:lnTo>
                  <a:cubicBezTo>
                    <a:pt x="5445" y="255"/>
                    <a:pt x="5540" y="255"/>
                    <a:pt x="5604" y="255"/>
                  </a:cubicBezTo>
                  <a:lnTo>
                    <a:pt x="5922" y="223"/>
                  </a:lnTo>
                  <a:lnTo>
                    <a:pt x="5986" y="223"/>
                  </a:lnTo>
                  <a:lnTo>
                    <a:pt x="6368" y="159"/>
                  </a:lnTo>
                  <a:lnTo>
                    <a:pt x="6973" y="159"/>
                  </a:lnTo>
                  <a:lnTo>
                    <a:pt x="7482" y="223"/>
                  </a:lnTo>
                  <a:lnTo>
                    <a:pt x="7991" y="255"/>
                  </a:lnTo>
                  <a:lnTo>
                    <a:pt x="8596" y="319"/>
                  </a:lnTo>
                  <a:lnTo>
                    <a:pt x="8596" y="255"/>
                  </a:lnTo>
                  <a:lnTo>
                    <a:pt x="8437" y="223"/>
                  </a:lnTo>
                  <a:cubicBezTo>
                    <a:pt x="8278" y="159"/>
                    <a:pt x="8119" y="159"/>
                    <a:pt x="7960" y="128"/>
                  </a:cubicBezTo>
                  <a:lnTo>
                    <a:pt x="7450" y="64"/>
                  </a:lnTo>
                  <a:lnTo>
                    <a:pt x="6909" y="0"/>
                  </a:ln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8" name="Google Shape;3078;p55"/>
            <p:cNvSpPr/>
            <p:nvPr/>
          </p:nvSpPr>
          <p:spPr>
            <a:xfrm>
              <a:off x="6551739" y="3674184"/>
              <a:ext cx="96257" cy="123481"/>
            </a:xfrm>
            <a:custGeom>
              <a:rect b="b" l="l" r="r" t="t"/>
              <a:pathLst>
                <a:path extrusionOk="0" h="8373" w="6527">
                  <a:moveTo>
                    <a:pt x="5381" y="0"/>
                  </a:moveTo>
                  <a:cubicBezTo>
                    <a:pt x="2993" y="350"/>
                    <a:pt x="1083" y="1433"/>
                    <a:pt x="0" y="2260"/>
                  </a:cubicBezTo>
                  <a:cubicBezTo>
                    <a:pt x="0" y="2260"/>
                    <a:pt x="2802" y="1114"/>
                    <a:pt x="5221" y="1051"/>
                  </a:cubicBezTo>
                  <a:cubicBezTo>
                    <a:pt x="5890" y="3152"/>
                    <a:pt x="6431" y="8373"/>
                    <a:pt x="6431" y="8373"/>
                  </a:cubicBezTo>
                  <a:cubicBezTo>
                    <a:pt x="6527" y="6781"/>
                    <a:pt x="6431" y="4935"/>
                    <a:pt x="6176" y="2833"/>
                  </a:cubicBezTo>
                  <a:cubicBezTo>
                    <a:pt x="6049" y="1847"/>
                    <a:pt x="5763" y="828"/>
                    <a:pt x="538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9" name="Google Shape;3079;p55"/>
            <p:cNvSpPr/>
            <p:nvPr/>
          </p:nvSpPr>
          <p:spPr>
            <a:xfrm>
              <a:off x="6428725" y="3551450"/>
              <a:ext cx="169036" cy="112287"/>
            </a:xfrm>
            <a:custGeom>
              <a:rect b="b" l="l" r="r" t="t"/>
              <a:pathLst>
                <a:path extrusionOk="0" h="7614" w="11462">
                  <a:moveTo>
                    <a:pt x="3377" y="0"/>
                  </a:moveTo>
                  <a:cubicBezTo>
                    <a:pt x="3194" y="0"/>
                    <a:pt x="3002" y="14"/>
                    <a:pt x="2802" y="45"/>
                  </a:cubicBezTo>
                  <a:cubicBezTo>
                    <a:pt x="96" y="491"/>
                    <a:pt x="1" y="3006"/>
                    <a:pt x="542" y="4024"/>
                  </a:cubicBezTo>
                  <a:lnTo>
                    <a:pt x="542" y="4056"/>
                  </a:lnTo>
                  <a:cubicBezTo>
                    <a:pt x="574" y="4120"/>
                    <a:pt x="637" y="4184"/>
                    <a:pt x="669" y="4215"/>
                  </a:cubicBezTo>
                  <a:cubicBezTo>
                    <a:pt x="701" y="4311"/>
                    <a:pt x="797" y="4343"/>
                    <a:pt x="828" y="4375"/>
                  </a:cubicBezTo>
                  <a:cubicBezTo>
                    <a:pt x="924" y="4451"/>
                    <a:pt x="1025" y="4484"/>
                    <a:pt x="1130" y="4484"/>
                  </a:cubicBezTo>
                  <a:cubicBezTo>
                    <a:pt x="1553" y="4484"/>
                    <a:pt x="2038" y="3948"/>
                    <a:pt x="2420" y="3515"/>
                  </a:cubicBezTo>
                  <a:cubicBezTo>
                    <a:pt x="2667" y="3222"/>
                    <a:pt x="2854" y="3118"/>
                    <a:pt x="3022" y="3118"/>
                  </a:cubicBezTo>
                  <a:cubicBezTo>
                    <a:pt x="3439" y="3118"/>
                    <a:pt x="3738" y="3763"/>
                    <a:pt x="4545" y="3763"/>
                  </a:cubicBezTo>
                  <a:cubicBezTo>
                    <a:pt x="4754" y="3763"/>
                    <a:pt x="4997" y="3720"/>
                    <a:pt x="5285" y="3611"/>
                  </a:cubicBezTo>
                  <a:cubicBezTo>
                    <a:pt x="5476" y="3579"/>
                    <a:pt x="5636" y="3515"/>
                    <a:pt x="5827" y="3388"/>
                  </a:cubicBezTo>
                  <a:cubicBezTo>
                    <a:pt x="5865" y="3366"/>
                    <a:pt x="5897" y="3355"/>
                    <a:pt x="5925" y="3355"/>
                  </a:cubicBezTo>
                  <a:cubicBezTo>
                    <a:pt x="6339" y="3355"/>
                    <a:pt x="5734" y="5699"/>
                    <a:pt x="7673" y="7399"/>
                  </a:cubicBezTo>
                  <a:cubicBezTo>
                    <a:pt x="7753" y="7542"/>
                    <a:pt x="7888" y="7614"/>
                    <a:pt x="8023" y="7614"/>
                  </a:cubicBezTo>
                  <a:cubicBezTo>
                    <a:pt x="8158" y="7614"/>
                    <a:pt x="8294" y="7542"/>
                    <a:pt x="8373" y="7399"/>
                  </a:cubicBezTo>
                  <a:cubicBezTo>
                    <a:pt x="8724" y="6921"/>
                    <a:pt x="9392" y="5998"/>
                    <a:pt x="10538" y="5648"/>
                  </a:cubicBezTo>
                  <a:cubicBezTo>
                    <a:pt x="10697" y="5616"/>
                    <a:pt x="10856" y="5584"/>
                    <a:pt x="11047" y="5553"/>
                  </a:cubicBezTo>
                  <a:cubicBezTo>
                    <a:pt x="11302" y="5489"/>
                    <a:pt x="11461" y="5298"/>
                    <a:pt x="11461" y="5075"/>
                  </a:cubicBezTo>
                  <a:cubicBezTo>
                    <a:pt x="11334" y="3515"/>
                    <a:pt x="9583" y="3802"/>
                    <a:pt x="7800" y="3420"/>
                  </a:cubicBezTo>
                  <a:cubicBezTo>
                    <a:pt x="7100" y="3324"/>
                    <a:pt x="6845" y="3006"/>
                    <a:pt x="6591" y="2592"/>
                  </a:cubicBezTo>
                  <a:cubicBezTo>
                    <a:pt x="6463" y="2305"/>
                    <a:pt x="6368" y="2051"/>
                    <a:pt x="6209" y="1764"/>
                  </a:cubicBezTo>
                  <a:cubicBezTo>
                    <a:pt x="6081" y="1478"/>
                    <a:pt x="5827" y="1127"/>
                    <a:pt x="5508" y="841"/>
                  </a:cubicBezTo>
                  <a:cubicBezTo>
                    <a:pt x="5054" y="387"/>
                    <a:pt x="4331" y="0"/>
                    <a:pt x="3377" y="0"/>
                  </a:cubicBezTo>
                  <a:close/>
                </a:path>
              </a:pathLst>
            </a:custGeom>
            <a:solidFill>
              <a:srgbClr val="6B222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0" name="Google Shape;3080;p55"/>
            <p:cNvSpPr/>
            <p:nvPr/>
          </p:nvSpPr>
          <p:spPr>
            <a:xfrm>
              <a:off x="6503380" y="3586845"/>
              <a:ext cx="19260" cy="24437"/>
            </a:xfrm>
            <a:custGeom>
              <a:rect b="b" l="l" r="r" t="t"/>
              <a:pathLst>
                <a:path extrusionOk="0" h="1657" w="1306">
                  <a:moveTo>
                    <a:pt x="1178" y="1274"/>
                  </a:moveTo>
                  <a:cubicBezTo>
                    <a:pt x="1178" y="1306"/>
                    <a:pt x="1147" y="1338"/>
                    <a:pt x="1147" y="1370"/>
                  </a:cubicBezTo>
                  <a:cubicBezTo>
                    <a:pt x="1019" y="1529"/>
                    <a:pt x="860" y="1656"/>
                    <a:pt x="701" y="1656"/>
                  </a:cubicBezTo>
                  <a:cubicBezTo>
                    <a:pt x="510" y="1656"/>
                    <a:pt x="351" y="1593"/>
                    <a:pt x="223" y="1433"/>
                  </a:cubicBezTo>
                  <a:cubicBezTo>
                    <a:pt x="191" y="1370"/>
                    <a:pt x="160" y="1338"/>
                    <a:pt x="160" y="1274"/>
                  </a:cubicBezTo>
                  <a:cubicBezTo>
                    <a:pt x="64" y="1147"/>
                    <a:pt x="64" y="1020"/>
                    <a:pt x="32" y="860"/>
                  </a:cubicBezTo>
                  <a:cubicBezTo>
                    <a:pt x="0" y="415"/>
                    <a:pt x="255" y="33"/>
                    <a:pt x="637" y="33"/>
                  </a:cubicBezTo>
                  <a:cubicBezTo>
                    <a:pt x="987" y="1"/>
                    <a:pt x="1274" y="351"/>
                    <a:pt x="1306" y="79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1" name="Google Shape;3081;p55"/>
            <p:cNvSpPr/>
            <p:nvPr/>
          </p:nvSpPr>
          <p:spPr>
            <a:xfrm>
              <a:off x="6505725" y="3591550"/>
              <a:ext cx="15042" cy="18316"/>
            </a:xfrm>
            <a:custGeom>
              <a:rect b="b" l="l" r="r" t="t"/>
              <a:pathLst>
                <a:path extrusionOk="0" h="1242" w="1020">
                  <a:moveTo>
                    <a:pt x="478" y="0"/>
                  </a:moveTo>
                  <a:cubicBezTo>
                    <a:pt x="192" y="0"/>
                    <a:pt x="1" y="319"/>
                    <a:pt x="32" y="637"/>
                  </a:cubicBezTo>
                  <a:cubicBezTo>
                    <a:pt x="64" y="987"/>
                    <a:pt x="255" y="1242"/>
                    <a:pt x="542" y="1242"/>
                  </a:cubicBezTo>
                  <a:cubicBezTo>
                    <a:pt x="828" y="1242"/>
                    <a:pt x="1019" y="892"/>
                    <a:pt x="988" y="605"/>
                  </a:cubicBezTo>
                  <a:cubicBezTo>
                    <a:pt x="988" y="287"/>
                    <a:pt x="733" y="0"/>
                    <a:pt x="478"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2" name="Google Shape;3082;p55"/>
            <p:cNvSpPr/>
            <p:nvPr/>
          </p:nvSpPr>
          <p:spPr>
            <a:xfrm>
              <a:off x="6253607" y="3935225"/>
              <a:ext cx="44611" cy="154008"/>
            </a:xfrm>
            <a:custGeom>
              <a:rect b="b" l="l" r="r" t="t"/>
              <a:pathLst>
                <a:path extrusionOk="0" h="10443" w="3025">
                  <a:moveTo>
                    <a:pt x="701" y="0"/>
                  </a:moveTo>
                  <a:cubicBezTo>
                    <a:pt x="701" y="0"/>
                    <a:pt x="0" y="3916"/>
                    <a:pt x="1974" y="7736"/>
                  </a:cubicBezTo>
                  <a:cubicBezTo>
                    <a:pt x="1847" y="10028"/>
                    <a:pt x="2770" y="10442"/>
                    <a:pt x="2802" y="10442"/>
                  </a:cubicBezTo>
                  <a:cubicBezTo>
                    <a:pt x="2611" y="10315"/>
                    <a:pt x="2452" y="10124"/>
                    <a:pt x="2388" y="9805"/>
                  </a:cubicBezTo>
                  <a:cubicBezTo>
                    <a:pt x="2388" y="9614"/>
                    <a:pt x="2388" y="9392"/>
                    <a:pt x="2483" y="9137"/>
                  </a:cubicBezTo>
                  <a:cubicBezTo>
                    <a:pt x="2515" y="9041"/>
                    <a:pt x="2515" y="8978"/>
                    <a:pt x="2547" y="8850"/>
                  </a:cubicBezTo>
                  <a:cubicBezTo>
                    <a:pt x="2611" y="8691"/>
                    <a:pt x="2674" y="8437"/>
                    <a:pt x="2770" y="8246"/>
                  </a:cubicBezTo>
                  <a:cubicBezTo>
                    <a:pt x="2834" y="8118"/>
                    <a:pt x="2961" y="8055"/>
                    <a:pt x="3025" y="7927"/>
                  </a:cubicBezTo>
                  <a:cubicBezTo>
                    <a:pt x="2356" y="6590"/>
                    <a:pt x="796" y="3152"/>
                    <a:pt x="701" y="287"/>
                  </a:cubicBezTo>
                  <a:cubicBezTo>
                    <a:pt x="701" y="159"/>
                    <a:pt x="733" y="96"/>
                    <a:pt x="733" y="0"/>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3" name="Google Shape;3083;p55"/>
            <p:cNvSpPr/>
            <p:nvPr/>
          </p:nvSpPr>
          <p:spPr>
            <a:xfrm>
              <a:off x="6550795" y="3674184"/>
              <a:ext cx="97201" cy="263390"/>
            </a:xfrm>
            <a:custGeom>
              <a:rect b="b" l="l" r="r" t="t"/>
              <a:pathLst>
                <a:path extrusionOk="0" h="17860" w="6591">
                  <a:moveTo>
                    <a:pt x="5476" y="0"/>
                  </a:moveTo>
                  <a:cubicBezTo>
                    <a:pt x="4458" y="127"/>
                    <a:pt x="3534" y="414"/>
                    <a:pt x="2707" y="764"/>
                  </a:cubicBezTo>
                  <a:cubicBezTo>
                    <a:pt x="3343" y="2038"/>
                    <a:pt x="4776" y="5348"/>
                    <a:pt x="4108" y="8627"/>
                  </a:cubicBezTo>
                  <a:cubicBezTo>
                    <a:pt x="3471" y="11715"/>
                    <a:pt x="1242" y="14135"/>
                    <a:pt x="1" y="15249"/>
                  </a:cubicBezTo>
                  <a:cubicBezTo>
                    <a:pt x="1" y="15281"/>
                    <a:pt x="33" y="15313"/>
                    <a:pt x="64" y="15376"/>
                  </a:cubicBezTo>
                  <a:cubicBezTo>
                    <a:pt x="128" y="15440"/>
                    <a:pt x="192" y="15472"/>
                    <a:pt x="224" y="15567"/>
                  </a:cubicBezTo>
                  <a:cubicBezTo>
                    <a:pt x="988" y="16554"/>
                    <a:pt x="1720" y="17477"/>
                    <a:pt x="1720" y="17859"/>
                  </a:cubicBezTo>
                  <a:cubicBezTo>
                    <a:pt x="1911" y="17477"/>
                    <a:pt x="2548" y="16268"/>
                    <a:pt x="3566" y="14740"/>
                  </a:cubicBezTo>
                  <a:cubicBezTo>
                    <a:pt x="3917" y="14198"/>
                    <a:pt x="4330" y="13657"/>
                    <a:pt x="4776" y="13052"/>
                  </a:cubicBezTo>
                  <a:cubicBezTo>
                    <a:pt x="5795" y="11652"/>
                    <a:pt x="6336" y="10155"/>
                    <a:pt x="6495" y="8373"/>
                  </a:cubicBezTo>
                  <a:cubicBezTo>
                    <a:pt x="6591" y="6781"/>
                    <a:pt x="6495" y="4935"/>
                    <a:pt x="6272" y="2833"/>
                  </a:cubicBezTo>
                  <a:cubicBezTo>
                    <a:pt x="6177" y="1847"/>
                    <a:pt x="5890" y="828"/>
                    <a:pt x="5476" y="0"/>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4" name="Google Shape;3084;p55"/>
            <p:cNvSpPr/>
            <p:nvPr/>
          </p:nvSpPr>
          <p:spPr>
            <a:xfrm>
              <a:off x="6530147" y="3655793"/>
              <a:ext cx="153064" cy="63473"/>
            </a:xfrm>
            <a:custGeom>
              <a:rect b="b" l="l" r="r" t="t"/>
              <a:pathLst>
                <a:path extrusionOk="0" h="4304" w="10379">
                  <a:moveTo>
                    <a:pt x="6569" y="1"/>
                  </a:moveTo>
                  <a:cubicBezTo>
                    <a:pt x="2667" y="1"/>
                    <a:pt x="662" y="2563"/>
                    <a:pt x="32" y="3571"/>
                  </a:cubicBezTo>
                  <a:cubicBezTo>
                    <a:pt x="0" y="3730"/>
                    <a:pt x="0" y="4271"/>
                    <a:pt x="573" y="4303"/>
                  </a:cubicBezTo>
                  <a:cubicBezTo>
                    <a:pt x="732" y="4112"/>
                    <a:pt x="1051" y="3794"/>
                    <a:pt x="1433" y="3476"/>
                  </a:cubicBezTo>
                  <a:cubicBezTo>
                    <a:pt x="2038" y="2998"/>
                    <a:pt x="2961" y="2457"/>
                    <a:pt x="4011" y="2011"/>
                  </a:cubicBezTo>
                  <a:cubicBezTo>
                    <a:pt x="4871" y="1693"/>
                    <a:pt x="5762" y="1406"/>
                    <a:pt x="6813" y="1247"/>
                  </a:cubicBezTo>
                  <a:cubicBezTo>
                    <a:pt x="7344" y="1171"/>
                    <a:pt x="7891" y="1131"/>
                    <a:pt x="8455" y="1131"/>
                  </a:cubicBezTo>
                  <a:cubicBezTo>
                    <a:pt x="9073" y="1131"/>
                    <a:pt x="9713" y="1179"/>
                    <a:pt x="10378" y="1279"/>
                  </a:cubicBezTo>
                  <a:cubicBezTo>
                    <a:pt x="10315" y="1056"/>
                    <a:pt x="10219" y="865"/>
                    <a:pt x="10060" y="610"/>
                  </a:cubicBezTo>
                  <a:cubicBezTo>
                    <a:pt x="8758" y="179"/>
                    <a:pt x="7598" y="1"/>
                    <a:pt x="6569" y="1"/>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5" name="Google Shape;3085;p55"/>
            <p:cNvSpPr/>
            <p:nvPr/>
          </p:nvSpPr>
          <p:spPr>
            <a:xfrm>
              <a:off x="6507141" y="3907985"/>
              <a:ext cx="90151" cy="78899"/>
            </a:xfrm>
            <a:custGeom>
              <a:rect b="b" l="l" r="r" t="t"/>
              <a:pathLst>
                <a:path extrusionOk="0" h="5350" w="6113">
                  <a:moveTo>
                    <a:pt x="1592" y="1"/>
                  </a:moveTo>
                  <a:lnTo>
                    <a:pt x="923" y="542"/>
                  </a:lnTo>
                  <a:cubicBezTo>
                    <a:pt x="923" y="542"/>
                    <a:pt x="923" y="574"/>
                    <a:pt x="892" y="701"/>
                  </a:cubicBezTo>
                  <a:cubicBezTo>
                    <a:pt x="860" y="797"/>
                    <a:pt x="796" y="956"/>
                    <a:pt x="764" y="1115"/>
                  </a:cubicBezTo>
                  <a:cubicBezTo>
                    <a:pt x="637" y="1624"/>
                    <a:pt x="414" y="2134"/>
                    <a:pt x="128" y="2580"/>
                  </a:cubicBezTo>
                  <a:lnTo>
                    <a:pt x="0" y="2771"/>
                  </a:lnTo>
                  <a:cubicBezTo>
                    <a:pt x="159" y="3216"/>
                    <a:pt x="319" y="3598"/>
                    <a:pt x="478" y="4012"/>
                  </a:cubicBezTo>
                  <a:lnTo>
                    <a:pt x="573" y="3917"/>
                  </a:lnTo>
                  <a:cubicBezTo>
                    <a:pt x="732" y="3853"/>
                    <a:pt x="3024" y="2802"/>
                    <a:pt x="3024" y="2802"/>
                  </a:cubicBezTo>
                  <a:cubicBezTo>
                    <a:pt x="3024" y="2802"/>
                    <a:pt x="3820" y="4490"/>
                    <a:pt x="5794" y="5349"/>
                  </a:cubicBezTo>
                  <a:cubicBezTo>
                    <a:pt x="5794" y="5285"/>
                    <a:pt x="5826" y="5158"/>
                    <a:pt x="5826" y="5094"/>
                  </a:cubicBezTo>
                  <a:cubicBezTo>
                    <a:pt x="5890" y="4617"/>
                    <a:pt x="6017" y="4171"/>
                    <a:pt x="6112" y="3694"/>
                  </a:cubicBezTo>
                  <a:cubicBezTo>
                    <a:pt x="5508" y="3344"/>
                    <a:pt x="4998" y="2802"/>
                    <a:pt x="4584" y="2166"/>
                  </a:cubicBezTo>
                  <a:cubicBezTo>
                    <a:pt x="4537" y="2194"/>
                    <a:pt x="4474" y="2207"/>
                    <a:pt x="4399" y="2207"/>
                  </a:cubicBezTo>
                  <a:cubicBezTo>
                    <a:pt x="3876" y="2207"/>
                    <a:pt x="2762" y="1549"/>
                    <a:pt x="2038" y="574"/>
                  </a:cubicBezTo>
                  <a:cubicBezTo>
                    <a:pt x="2038" y="542"/>
                    <a:pt x="2006" y="542"/>
                    <a:pt x="2006" y="510"/>
                  </a:cubicBezTo>
                  <a:cubicBezTo>
                    <a:pt x="1974" y="415"/>
                    <a:pt x="1878" y="351"/>
                    <a:pt x="1847" y="256"/>
                  </a:cubicBezTo>
                  <a:cubicBezTo>
                    <a:pt x="1751" y="192"/>
                    <a:pt x="1687" y="65"/>
                    <a:pt x="1592" y="1"/>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6" name="Google Shape;3086;p55"/>
            <p:cNvSpPr/>
            <p:nvPr/>
          </p:nvSpPr>
          <p:spPr>
            <a:xfrm>
              <a:off x="6519809" y="3761979"/>
              <a:ext cx="45083" cy="80757"/>
            </a:xfrm>
            <a:custGeom>
              <a:rect b="b" l="l" r="r" t="t"/>
              <a:pathLst>
                <a:path extrusionOk="0" h="5476" w="3057">
                  <a:moveTo>
                    <a:pt x="1338" y="0"/>
                  </a:moveTo>
                  <a:cubicBezTo>
                    <a:pt x="478" y="0"/>
                    <a:pt x="1" y="860"/>
                    <a:pt x="1" y="860"/>
                  </a:cubicBezTo>
                  <a:cubicBezTo>
                    <a:pt x="1" y="860"/>
                    <a:pt x="1274" y="2579"/>
                    <a:pt x="1179" y="5476"/>
                  </a:cubicBezTo>
                  <a:cubicBezTo>
                    <a:pt x="1624" y="4807"/>
                    <a:pt x="2229" y="4075"/>
                    <a:pt x="3057" y="3025"/>
                  </a:cubicBezTo>
                  <a:cubicBezTo>
                    <a:pt x="2802" y="1274"/>
                    <a:pt x="1974" y="0"/>
                    <a:pt x="1338" y="0"/>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7" name="Google Shape;3087;p55"/>
            <p:cNvSpPr/>
            <p:nvPr/>
          </p:nvSpPr>
          <p:spPr>
            <a:xfrm>
              <a:off x="6520281" y="3589205"/>
              <a:ext cx="77483" cy="45540"/>
            </a:xfrm>
            <a:custGeom>
              <a:rect b="b" l="l" r="r" t="t"/>
              <a:pathLst>
                <a:path extrusionOk="0" h="3088" w="5254">
                  <a:moveTo>
                    <a:pt x="383" y="0"/>
                  </a:moveTo>
                  <a:cubicBezTo>
                    <a:pt x="383" y="0"/>
                    <a:pt x="1" y="1178"/>
                    <a:pt x="2102" y="1464"/>
                  </a:cubicBezTo>
                  <a:cubicBezTo>
                    <a:pt x="4203" y="1751"/>
                    <a:pt x="4648" y="2101"/>
                    <a:pt x="4330" y="3088"/>
                  </a:cubicBezTo>
                  <a:cubicBezTo>
                    <a:pt x="4489" y="3056"/>
                    <a:pt x="4648" y="3024"/>
                    <a:pt x="4839" y="2993"/>
                  </a:cubicBezTo>
                  <a:cubicBezTo>
                    <a:pt x="5094" y="2929"/>
                    <a:pt x="5253" y="2738"/>
                    <a:pt x="5253" y="2451"/>
                  </a:cubicBezTo>
                  <a:cubicBezTo>
                    <a:pt x="5126" y="923"/>
                    <a:pt x="3375" y="1178"/>
                    <a:pt x="1592" y="828"/>
                  </a:cubicBezTo>
                  <a:cubicBezTo>
                    <a:pt x="924" y="700"/>
                    <a:pt x="637" y="382"/>
                    <a:pt x="383" y="0"/>
                  </a:cubicBezTo>
                  <a:close/>
                </a:path>
              </a:pathLst>
            </a:custGeom>
            <a:solidFill>
              <a:srgbClr val="5B1E2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8" name="Google Shape;3088;p55"/>
            <p:cNvSpPr/>
            <p:nvPr/>
          </p:nvSpPr>
          <p:spPr>
            <a:xfrm>
              <a:off x="6428253" y="3551907"/>
              <a:ext cx="81244" cy="59373"/>
            </a:xfrm>
            <a:custGeom>
              <a:rect b="b" l="l" r="r" t="t"/>
              <a:pathLst>
                <a:path extrusionOk="0" h="4026" w="5509">
                  <a:moveTo>
                    <a:pt x="3375" y="1"/>
                  </a:moveTo>
                  <a:cubicBezTo>
                    <a:pt x="3193" y="1"/>
                    <a:pt x="3002" y="15"/>
                    <a:pt x="2802" y="46"/>
                  </a:cubicBezTo>
                  <a:cubicBezTo>
                    <a:pt x="96" y="492"/>
                    <a:pt x="1" y="3007"/>
                    <a:pt x="542" y="4025"/>
                  </a:cubicBezTo>
                  <a:cubicBezTo>
                    <a:pt x="542" y="4025"/>
                    <a:pt x="65" y="1638"/>
                    <a:pt x="1465" y="937"/>
                  </a:cubicBezTo>
                  <a:cubicBezTo>
                    <a:pt x="2189" y="543"/>
                    <a:pt x="2811" y="352"/>
                    <a:pt x="3467" y="352"/>
                  </a:cubicBezTo>
                  <a:cubicBezTo>
                    <a:pt x="4080" y="352"/>
                    <a:pt x="4724" y="519"/>
                    <a:pt x="5508" y="842"/>
                  </a:cubicBezTo>
                  <a:cubicBezTo>
                    <a:pt x="5028" y="388"/>
                    <a:pt x="4323" y="1"/>
                    <a:pt x="3375" y="1"/>
                  </a:cubicBezTo>
                  <a:close/>
                </a:path>
              </a:pathLst>
            </a:custGeom>
            <a:solidFill>
              <a:srgbClr val="8C2F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9" name="Google Shape;3089;p55"/>
            <p:cNvSpPr/>
            <p:nvPr/>
          </p:nvSpPr>
          <p:spPr>
            <a:xfrm>
              <a:off x="6447514" y="3597980"/>
              <a:ext cx="58695" cy="22682"/>
            </a:xfrm>
            <a:custGeom>
              <a:rect b="b" l="l" r="r" t="t"/>
              <a:pathLst>
                <a:path extrusionOk="0" h="1538" w="3980">
                  <a:moveTo>
                    <a:pt x="1769" y="0"/>
                  </a:moveTo>
                  <a:cubicBezTo>
                    <a:pt x="1598" y="0"/>
                    <a:pt x="1403" y="104"/>
                    <a:pt x="1146" y="392"/>
                  </a:cubicBezTo>
                  <a:cubicBezTo>
                    <a:pt x="796" y="806"/>
                    <a:pt x="382" y="1251"/>
                    <a:pt x="0" y="1347"/>
                  </a:cubicBezTo>
                  <a:cubicBezTo>
                    <a:pt x="32" y="1442"/>
                    <a:pt x="32" y="1474"/>
                    <a:pt x="64" y="1538"/>
                  </a:cubicBezTo>
                  <a:cubicBezTo>
                    <a:pt x="350" y="1474"/>
                    <a:pt x="828" y="1220"/>
                    <a:pt x="1433" y="519"/>
                  </a:cubicBezTo>
                  <a:cubicBezTo>
                    <a:pt x="1771" y="758"/>
                    <a:pt x="2245" y="1009"/>
                    <a:pt x="2825" y="1009"/>
                  </a:cubicBezTo>
                  <a:cubicBezTo>
                    <a:pt x="3174" y="1009"/>
                    <a:pt x="3561" y="918"/>
                    <a:pt x="3979" y="678"/>
                  </a:cubicBezTo>
                  <a:cubicBezTo>
                    <a:pt x="3948" y="647"/>
                    <a:pt x="3884" y="551"/>
                    <a:pt x="3884" y="551"/>
                  </a:cubicBezTo>
                  <a:cubicBezTo>
                    <a:pt x="3654" y="629"/>
                    <a:pt x="3456" y="661"/>
                    <a:pt x="3282" y="661"/>
                  </a:cubicBezTo>
                  <a:cubicBezTo>
                    <a:pt x="2490" y="661"/>
                    <a:pt x="2202" y="0"/>
                    <a:pt x="176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0" name="Google Shape;3090;p55"/>
            <p:cNvSpPr/>
            <p:nvPr/>
          </p:nvSpPr>
          <p:spPr>
            <a:xfrm>
              <a:off x="6400085" y="3981696"/>
              <a:ext cx="37577" cy="53548"/>
            </a:xfrm>
            <a:custGeom>
              <a:rect b="b" l="l" r="r" t="t"/>
              <a:pathLst>
                <a:path extrusionOk="0" h="3631" w="2548">
                  <a:moveTo>
                    <a:pt x="255" y="1"/>
                  </a:moveTo>
                  <a:lnTo>
                    <a:pt x="255" y="1"/>
                  </a:lnTo>
                  <a:cubicBezTo>
                    <a:pt x="192" y="128"/>
                    <a:pt x="160" y="256"/>
                    <a:pt x="96" y="415"/>
                  </a:cubicBezTo>
                  <a:cubicBezTo>
                    <a:pt x="96" y="478"/>
                    <a:pt x="64" y="574"/>
                    <a:pt x="64" y="638"/>
                  </a:cubicBezTo>
                  <a:lnTo>
                    <a:pt x="64" y="765"/>
                  </a:lnTo>
                  <a:cubicBezTo>
                    <a:pt x="64" y="892"/>
                    <a:pt x="33" y="988"/>
                    <a:pt x="33" y="1147"/>
                  </a:cubicBezTo>
                  <a:lnTo>
                    <a:pt x="33" y="1274"/>
                  </a:lnTo>
                  <a:cubicBezTo>
                    <a:pt x="1" y="1688"/>
                    <a:pt x="33" y="2102"/>
                    <a:pt x="64" y="2580"/>
                  </a:cubicBezTo>
                  <a:cubicBezTo>
                    <a:pt x="64" y="2707"/>
                    <a:pt x="96" y="2771"/>
                    <a:pt x="96" y="2866"/>
                  </a:cubicBezTo>
                  <a:cubicBezTo>
                    <a:pt x="96" y="3057"/>
                    <a:pt x="160" y="3216"/>
                    <a:pt x="192" y="3375"/>
                  </a:cubicBezTo>
                  <a:cubicBezTo>
                    <a:pt x="192" y="3471"/>
                    <a:pt x="224" y="3535"/>
                    <a:pt x="224" y="3630"/>
                  </a:cubicBezTo>
                  <a:cubicBezTo>
                    <a:pt x="574" y="3184"/>
                    <a:pt x="956" y="2739"/>
                    <a:pt x="1338" y="2325"/>
                  </a:cubicBezTo>
                  <a:cubicBezTo>
                    <a:pt x="1688" y="1879"/>
                    <a:pt x="2102" y="1434"/>
                    <a:pt x="2548" y="988"/>
                  </a:cubicBezTo>
                  <a:lnTo>
                    <a:pt x="2548" y="988"/>
                  </a:lnTo>
                  <a:cubicBezTo>
                    <a:pt x="2070" y="1434"/>
                    <a:pt x="1338" y="2038"/>
                    <a:pt x="383" y="2866"/>
                  </a:cubicBezTo>
                  <a:cubicBezTo>
                    <a:pt x="33" y="2198"/>
                    <a:pt x="255" y="1"/>
                    <a:pt x="255"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1" name="Google Shape;3091;p55"/>
            <p:cNvSpPr/>
            <p:nvPr/>
          </p:nvSpPr>
          <p:spPr>
            <a:xfrm>
              <a:off x="6329663" y="3868549"/>
              <a:ext cx="45555" cy="35232"/>
            </a:xfrm>
            <a:custGeom>
              <a:rect b="b" l="l" r="r" t="t"/>
              <a:pathLst>
                <a:path extrusionOk="0" h="2389" w="3089">
                  <a:moveTo>
                    <a:pt x="1178" y="1"/>
                  </a:moveTo>
                  <a:cubicBezTo>
                    <a:pt x="828" y="383"/>
                    <a:pt x="414" y="797"/>
                    <a:pt x="1" y="1115"/>
                  </a:cubicBezTo>
                  <a:lnTo>
                    <a:pt x="1911" y="924"/>
                  </a:lnTo>
                  <a:lnTo>
                    <a:pt x="1911" y="924"/>
                  </a:lnTo>
                  <a:cubicBezTo>
                    <a:pt x="1911" y="924"/>
                    <a:pt x="1688" y="1975"/>
                    <a:pt x="2898" y="2388"/>
                  </a:cubicBezTo>
                  <a:lnTo>
                    <a:pt x="2898" y="2293"/>
                  </a:lnTo>
                  <a:lnTo>
                    <a:pt x="3089" y="2134"/>
                  </a:lnTo>
                  <a:cubicBezTo>
                    <a:pt x="2866" y="2038"/>
                    <a:pt x="2611" y="1879"/>
                    <a:pt x="2420" y="1720"/>
                  </a:cubicBezTo>
                  <a:cubicBezTo>
                    <a:pt x="2293" y="1624"/>
                    <a:pt x="2229" y="1465"/>
                    <a:pt x="2165" y="1306"/>
                  </a:cubicBezTo>
                  <a:cubicBezTo>
                    <a:pt x="2102" y="1019"/>
                    <a:pt x="2070" y="828"/>
                    <a:pt x="2006" y="701"/>
                  </a:cubicBezTo>
                  <a:lnTo>
                    <a:pt x="1943" y="701"/>
                  </a:lnTo>
                  <a:cubicBezTo>
                    <a:pt x="1592" y="701"/>
                    <a:pt x="1274" y="383"/>
                    <a:pt x="1178" y="1"/>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2" name="Google Shape;3092;p55"/>
            <p:cNvSpPr/>
            <p:nvPr/>
          </p:nvSpPr>
          <p:spPr>
            <a:xfrm>
              <a:off x="6150312" y="3905168"/>
              <a:ext cx="118791" cy="266694"/>
            </a:xfrm>
            <a:custGeom>
              <a:rect b="b" l="l" r="r" t="t"/>
              <a:pathLst>
                <a:path extrusionOk="0" h="18084" w="8055">
                  <a:moveTo>
                    <a:pt x="8055" y="1"/>
                  </a:moveTo>
                  <a:lnTo>
                    <a:pt x="8055" y="1"/>
                  </a:lnTo>
                  <a:cubicBezTo>
                    <a:pt x="5062" y="1720"/>
                    <a:pt x="892" y="6018"/>
                    <a:pt x="1" y="15918"/>
                  </a:cubicBezTo>
                  <a:cubicBezTo>
                    <a:pt x="1" y="15918"/>
                    <a:pt x="446" y="16555"/>
                    <a:pt x="1497" y="17224"/>
                  </a:cubicBezTo>
                  <a:cubicBezTo>
                    <a:pt x="1720" y="17319"/>
                    <a:pt x="1974" y="17478"/>
                    <a:pt x="2293" y="17606"/>
                  </a:cubicBezTo>
                  <a:cubicBezTo>
                    <a:pt x="2707" y="17797"/>
                    <a:pt x="3184" y="17956"/>
                    <a:pt x="3757" y="18083"/>
                  </a:cubicBezTo>
                  <a:cubicBezTo>
                    <a:pt x="3598" y="17383"/>
                    <a:pt x="3439" y="16587"/>
                    <a:pt x="3248" y="15568"/>
                  </a:cubicBezTo>
                  <a:cubicBezTo>
                    <a:pt x="1974" y="9456"/>
                    <a:pt x="8023" y="65"/>
                    <a:pt x="8055" y="1"/>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3" name="Google Shape;3093;p55"/>
            <p:cNvSpPr/>
            <p:nvPr/>
          </p:nvSpPr>
          <p:spPr>
            <a:xfrm>
              <a:off x="6263002" y="3902824"/>
              <a:ext cx="154465" cy="170481"/>
            </a:xfrm>
            <a:custGeom>
              <a:rect b="b" l="l" r="r" t="t"/>
              <a:pathLst>
                <a:path extrusionOk="0" h="11560" w="10474">
                  <a:moveTo>
                    <a:pt x="2388" y="1"/>
                  </a:moveTo>
                  <a:lnTo>
                    <a:pt x="2388" y="1"/>
                  </a:lnTo>
                  <a:cubicBezTo>
                    <a:pt x="1878" y="96"/>
                    <a:pt x="1401" y="383"/>
                    <a:pt x="1019" y="765"/>
                  </a:cubicBezTo>
                  <a:cubicBezTo>
                    <a:pt x="573" y="1210"/>
                    <a:pt x="159" y="1720"/>
                    <a:pt x="64" y="2261"/>
                  </a:cubicBezTo>
                  <a:cubicBezTo>
                    <a:pt x="0" y="2356"/>
                    <a:pt x="0" y="2452"/>
                    <a:pt x="0" y="2516"/>
                  </a:cubicBezTo>
                  <a:cubicBezTo>
                    <a:pt x="159" y="6145"/>
                    <a:pt x="2674" y="10761"/>
                    <a:pt x="2674" y="10761"/>
                  </a:cubicBezTo>
                  <a:cubicBezTo>
                    <a:pt x="2674" y="10761"/>
                    <a:pt x="2770" y="10793"/>
                    <a:pt x="2929" y="10920"/>
                  </a:cubicBezTo>
                  <a:cubicBezTo>
                    <a:pt x="3152" y="11079"/>
                    <a:pt x="3629" y="11334"/>
                    <a:pt x="4393" y="11429"/>
                  </a:cubicBezTo>
                  <a:cubicBezTo>
                    <a:pt x="4789" y="11508"/>
                    <a:pt x="5249" y="11560"/>
                    <a:pt x="5781" y="11560"/>
                  </a:cubicBezTo>
                  <a:cubicBezTo>
                    <a:pt x="6962" y="11560"/>
                    <a:pt x="8498" y="11306"/>
                    <a:pt x="10474" y="10538"/>
                  </a:cubicBezTo>
                  <a:cubicBezTo>
                    <a:pt x="10315" y="10538"/>
                    <a:pt x="10155" y="10411"/>
                    <a:pt x="10028" y="10220"/>
                  </a:cubicBezTo>
                  <a:cubicBezTo>
                    <a:pt x="9964" y="10092"/>
                    <a:pt x="9837" y="9901"/>
                    <a:pt x="9773" y="9647"/>
                  </a:cubicBezTo>
                  <a:cubicBezTo>
                    <a:pt x="7800" y="10570"/>
                    <a:pt x="4393" y="10697"/>
                    <a:pt x="4393" y="10697"/>
                  </a:cubicBezTo>
                  <a:lnTo>
                    <a:pt x="2801" y="7864"/>
                  </a:lnTo>
                  <a:cubicBezTo>
                    <a:pt x="1337" y="5190"/>
                    <a:pt x="2292" y="510"/>
                    <a:pt x="2388" y="1"/>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4" name="Google Shape;3094;p55"/>
            <p:cNvSpPr/>
            <p:nvPr/>
          </p:nvSpPr>
          <p:spPr>
            <a:xfrm>
              <a:off x="6145622" y="4139457"/>
              <a:ext cx="151191" cy="211627"/>
            </a:xfrm>
            <a:custGeom>
              <a:rect b="b" l="l" r="r" t="t"/>
              <a:pathLst>
                <a:path extrusionOk="0" h="14350" w="10252">
                  <a:moveTo>
                    <a:pt x="3308" y="8240"/>
                  </a:moveTo>
                  <a:cubicBezTo>
                    <a:pt x="3309" y="8242"/>
                    <a:pt x="3310" y="8244"/>
                    <a:pt x="3311" y="8246"/>
                  </a:cubicBezTo>
                  <a:cubicBezTo>
                    <a:pt x="3310" y="8244"/>
                    <a:pt x="3309" y="8242"/>
                    <a:pt x="3308" y="8240"/>
                  </a:cubicBezTo>
                  <a:close/>
                  <a:moveTo>
                    <a:pt x="319" y="0"/>
                  </a:moveTo>
                  <a:cubicBezTo>
                    <a:pt x="446" y="1178"/>
                    <a:pt x="1845" y="5025"/>
                    <a:pt x="3308" y="8240"/>
                  </a:cubicBezTo>
                  <a:lnTo>
                    <a:pt x="3308" y="8240"/>
                  </a:lnTo>
                  <a:cubicBezTo>
                    <a:pt x="3264" y="8136"/>
                    <a:pt x="2951" y="7197"/>
                    <a:pt x="2547" y="5985"/>
                  </a:cubicBezTo>
                  <a:cubicBezTo>
                    <a:pt x="2071" y="4526"/>
                    <a:pt x="3154" y="3067"/>
                    <a:pt x="4625" y="3067"/>
                  </a:cubicBezTo>
                  <a:cubicBezTo>
                    <a:pt x="4726" y="3067"/>
                    <a:pt x="4830" y="3074"/>
                    <a:pt x="4935" y="3088"/>
                  </a:cubicBezTo>
                  <a:lnTo>
                    <a:pt x="5030" y="3088"/>
                  </a:lnTo>
                  <a:cubicBezTo>
                    <a:pt x="6877" y="3311"/>
                    <a:pt x="8373" y="4839"/>
                    <a:pt x="8564" y="6686"/>
                  </a:cubicBezTo>
                  <a:cubicBezTo>
                    <a:pt x="8787" y="8978"/>
                    <a:pt x="8946" y="11748"/>
                    <a:pt x="8691" y="13817"/>
                  </a:cubicBezTo>
                  <a:cubicBezTo>
                    <a:pt x="6367" y="13689"/>
                    <a:pt x="1528" y="12671"/>
                    <a:pt x="0" y="11302"/>
                  </a:cubicBezTo>
                  <a:lnTo>
                    <a:pt x="0" y="11302"/>
                  </a:lnTo>
                  <a:cubicBezTo>
                    <a:pt x="32" y="11620"/>
                    <a:pt x="159" y="11939"/>
                    <a:pt x="287" y="12321"/>
                  </a:cubicBezTo>
                  <a:lnTo>
                    <a:pt x="350" y="12384"/>
                  </a:lnTo>
                  <a:cubicBezTo>
                    <a:pt x="1548" y="13582"/>
                    <a:pt x="4428" y="14349"/>
                    <a:pt x="7088" y="14349"/>
                  </a:cubicBezTo>
                  <a:cubicBezTo>
                    <a:pt x="7822" y="14349"/>
                    <a:pt x="8540" y="14291"/>
                    <a:pt x="9201" y="14167"/>
                  </a:cubicBezTo>
                  <a:cubicBezTo>
                    <a:pt x="10251" y="13371"/>
                    <a:pt x="9710" y="7482"/>
                    <a:pt x="9710" y="7450"/>
                  </a:cubicBezTo>
                  <a:cubicBezTo>
                    <a:pt x="9710" y="6813"/>
                    <a:pt x="9678" y="6145"/>
                    <a:pt x="9614" y="5508"/>
                  </a:cubicBezTo>
                  <a:cubicBezTo>
                    <a:pt x="9519" y="4425"/>
                    <a:pt x="9392" y="3407"/>
                    <a:pt x="9264" y="2515"/>
                  </a:cubicBezTo>
                  <a:cubicBezTo>
                    <a:pt x="9264" y="2452"/>
                    <a:pt x="9232" y="2356"/>
                    <a:pt x="9232" y="2293"/>
                  </a:cubicBezTo>
                  <a:cubicBezTo>
                    <a:pt x="9232" y="2197"/>
                    <a:pt x="9201" y="2070"/>
                    <a:pt x="9201" y="2006"/>
                  </a:cubicBezTo>
                  <a:cubicBezTo>
                    <a:pt x="8882" y="2133"/>
                    <a:pt x="8532" y="2229"/>
                    <a:pt x="8214" y="2293"/>
                  </a:cubicBezTo>
                  <a:cubicBezTo>
                    <a:pt x="7927" y="2324"/>
                    <a:pt x="7673" y="2356"/>
                    <a:pt x="7418" y="2356"/>
                  </a:cubicBezTo>
                  <a:cubicBezTo>
                    <a:pt x="7033" y="2389"/>
                    <a:pt x="6667" y="2404"/>
                    <a:pt x="6318" y="2404"/>
                  </a:cubicBezTo>
                  <a:cubicBezTo>
                    <a:pt x="1931" y="2404"/>
                    <a:pt x="319" y="1"/>
                    <a:pt x="319" y="0"/>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5" name="Google Shape;3095;p55"/>
            <p:cNvSpPr/>
            <p:nvPr/>
          </p:nvSpPr>
          <p:spPr>
            <a:xfrm>
              <a:off x="6384127" y="3867502"/>
              <a:ext cx="19260" cy="18744"/>
            </a:xfrm>
            <a:custGeom>
              <a:rect b="b" l="l" r="r" t="t"/>
              <a:pathLst>
                <a:path extrusionOk="0" h="1271" w="1306">
                  <a:moveTo>
                    <a:pt x="657" y="0"/>
                  </a:moveTo>
                  <a:cubicBezTo>
                    <a:pt x="473" y="0"/>
                    <a:pt x="303" y="71"/>
                    <a:pt x="223" y="231"/>
                  </a:cubicBezTo>
                  <a:cubicBezTo>
                    <a:pt x="191" y="358"/>
                    <a:pt x="160" y="422"/>
                    <a:pt x="128" y="549"/>
                  </a:cubicBezTo>
                  <a:cubicBezTo>
                    <a:pt x="64" y="677"/>
                    <a:pt x="0" y="772"/>
                    <a:pt x="0" y="931"/>
                  </a:cubicBezTo>
                  <a:cubicBezTo>
                    <a:pt x="0" y="1059"/>
                    <a:pt x="64" y="1218"/>
                    <a:pt x="191" y="1250"/>
                  </a:cubicBezTo>
                  <a:cubicBezTo>
                    <a:pt x="221" y="1264"/>
                    <a:pt x="252" y="1271"/>
                    <a:pt x="284" y="1271"/>
                  </a:cubicBezTo>
                  <a:cubicBezTo>
                    <a:pt x="388" y="1271"/>
                    <a:pt x="493" y="1203"/>
                    <a:pt x="542" y="1154"/>
                  </a:cubicBezTo>
                  <a:cubicBezTo>
                    <a:pt x="669" y="1059"/>
                    <a:pt x="764" y="931"/>
                    <a:pt x="860" y="899"/>
                  </a:cubicBezTo>
                  <a:cubicBezTo>
                    <a:pt x="955" y="868"/>
                    <a:pt x="1019" y="868"/>
                    <a:pt x="1115" y="804"/>
                  </a:cubicBezTo>
                  <a:cubicBezTo>
                    <a:pt x="1274" y="740"/>
                    <a:pt x="1306" y="517"/>
                    <a:pt x="1242" y="295"/>
                  </a:cubicBezTo>
                  <a:cubicBezTo>
                    <a:pt x="1146" y="135"/>
                    <a:pt x="924" y="8"/>
                    <a:pt x="764" y="8"/>
                  </a:cubicBezTo>
                  <a:cubicBezTo>
                    <a:pt x="728" y="3"/>
                    <a:pt x="692" y="0"/>
                    <a:pt x="657" y="0"/>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6" name="Google Shape;3096;p55"/>
            <p:cNvSpPr/>
            <p:nvPr/>
          </p:nvSpPr>
          <p:spPr>
            <a:xfrm>
              <a:off x="6237709" y="4068504"/>
              <a:ext cx="37975" cy="60642"/>
            </a:xfrm>
            <a:custGeom>
              <a:rect b="b" l="l" r="r" t="t"/>
              <a:pathLst>
                <a:path extrusionOk="0" h="4112" w="2575">
                  <a:moveTo>
                    <a:pt x="336" y="1"/>
                  </a:moveTo>
                  <a:cubicBezTo>
                    <a:pt x="1" y="1"/>
                    <a:pt x="60" y="745"/>
                    <a:pt x="60" y="959"/>
                  </a:cubicBezTo>
                  <a:cubicBezTo>
                    <a:pt x="28" y="1405"/>
                    <a:pt x="187" y="1787"/>
                    <a:pt x="251" y="2233"/>
                  </a:cubicBezTo>
                  <a:cubicBezTo>
                    <a:pt x="537" y="2997"/>
                    <a:pt x="1078" y="3602"/>
                    <a:pt x="1715" y="4111"/>
                  </a:cubicBezTo>
                  <a:cubicBezTo>
                    <a:pt x="1301" y="3538"/>
                    <a:pt x="1015" y="2901"/>
                    <a:pt x="983" y="2201"/>
                  </a:cubicBezTo>
                  <a:lnTo>
                    <a:pt x="983" y="2201"/>
                  </a:lnTo>
                  <a:cubicBezTo>
                    <a:pt x="1333" y="2679"/>
                    <a:pt x="1874" y="2965"/>
                    <a:pt x="2479" y="3029"/>
                  </a:cubicBezTo>
                  <a:cubicBezTo>
                    <a:pt x="2575" y="2742"/>
                    <a:pt x="2352" y="2488"/>
                    <a:pt x="2161" y="2233"/>
                  </a:cubicBezTo>
                  <a:cubicBezTo>
                    <a:pt x="1842" y="1851"/>
                    <a:pt x="1524" y="1437"/>
                    <a:pt x="1238" y="1087"/>
                  </a:cubicBezTo>
                  <a:cubicBezTo>
                    <a:pt x="1078" y="896"/>
                    <a:pt x="983" y="737"/>
                    <a:pt x="792" y="514"/>
                  </a:cubicBezTo>
                  <a:cubicBezTo>
                    <a:pt x="728" y="418"/>
                    <a:pt x="537" y="36"/>
                    <a:pt x="378" y="4"/>
                  </a:cubicBezTo>
                  <a:cubicBezTo>
                    <a:pt x="363" y="2"/>
                    <a:pt x="349" y="1"/>
                    <a:pt x="336" y="1"/>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7" name="Google Shape;3097;p55"/>
            <p:cNvSpPr/>
            <p:nvPr/>
          </p:nvSpPr>
          <p:spPr>
            <a:xfrm>
              <a:off x="6410423" y="3945549"/>
              <a:ext cx="46956" cy="37134"/>
            </a:xfrm>
            <a:custGeom>
              <a:rect b="b" l="l" r="r" t="t"/>
              <a:pathLst>
                <a:path extrusionOk="0" h="2518" w="3184">
                  <a:moveTo>
                    <a:pt x="3184" y="1"/>
                  </a:moveTo>
                  <a:cubicBezTo>
                    <a:pt x="3024" y="64"/>
                    <a:pt x="2897" y="160"/>
                    <a:pt x="2833" y="319"/>
                  </a:cubicBezTo>
                  <a:cubicBezTo>
                    <a:pt x="2579" y="478"/>
                    <a:pt x="2388" y="701"/>
                    <a:pt x="2229" y="988"/>
                  </a:cubicBezTo>
                  <a:lnTo>
                    <a:pt x="2197" y="1051"/>
                  </a:lnTo>
                  <a:cubicBezTo>
                    <a:pt x="1751" y="1338"/>
                    <a:pt x="1369" y="1592"/>
                    <a:pt x="987" y="1783"/>
                  </a:cubicBezTo>
                  <a:cubicBezTo>
                    <a:pt x="637" y="1974"/>
                    <a:pt x="319" y="2165"/>
                    <a:pt x="0" y="2325"/>
                  </a:cubicBezTo>
                  <a:cubicBezTo>
                    <a:pt x="121" y="2421"/>
                    <a:pt x="314" y="2517"/>
                    <a:pt x="469" y="2517"/>
                  </a:cubicBezTo>
                  <a:cubicBezTo>
                    <a:pt x="520" y="2517"/>
                    <a:pt x="566" y="2507"/>
                    <a:pt x="605" y="2484"/>
                  </a:cubicBezTo>
                  <a:cubicBezTo>
                    <a:pt x="732" y="2452"/>
                    <a:pt x="828" y="2325"/>
                    <a:pt x="955" y="2229"/>
                  </a:cubicBezTo>
                  <a:cubicBezTo>
                    <a:pt x="1051" y="2102"/>
                    <a:pt x="1146" y="1943"/>
                    <a:pt x="1274" y="1847"/>
                  </a:cubicBezTo>
                  <a:cubicBezTo>
                    <a:pt x="1528" y="1688"/>
                    <a:pt x="1783" y="1656"/>
                    <a:pt x="2038" y="1497"/>
                  </a:cubicBezTo>
                  <a:cubicBezTo>
                    <a:pt x="2260" y="1338"/>
                    <a:pt x="2483" y="1051"/>
                    <a:pt x="2642" y="828"/>
                  </a:cubicBezTo>
                  <a:cubicBezTo>
                    <a:pt x="2802" y="542"/>
                    <a:pt x="2993" y="255"/>
                    <a:pt x="3184" y="1"/>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8" name="Google Shape;3098;p55"/>
            <p:cNvSpPr/>
            <p:nvPr/>
          </p:nvSpPr>
          <p:spPr>
            <a:xfrm>
              <a:off x="6369571" y="4232886"/>
              <a:ext cx="42266" cy="107524"/>
            </a:xfrm>
            <a:custGeom>
              <a:rect b="b" l="l" r="r" t="t"/>
              <a:pathLst>
                <a:path extrusionOk="0" h="7291" w="2866">
                  <a:moveTo>
                    <a:pt x="2452" y="1"/>
                  </a:moveTo>
                  <a:cubicBezTo>
                    <a:pt x="2293" y="1"/>
                    <a:pt x="2133" y="96"/>
                    <a:pt x="2006" y="255"/>
                  </a:cubicBezTo>
                  <a:cubicBezTo>
                    <a:pt x="1783" y="574"/>
                    <a:pt x="1656" y="987"/>
                    <a:pt x="1497" y="1369"/>
                  </a:cubicBezTo>
                  <a:cubicBezTo>
                    <a:pt x="1306" y="1752"/>
                    <a:pt x="1147" y="2197"/>
                    <a:pt x="956" y="2579"/>
                  </a:cubicBezTo>
                  <a:cubicBezTo>
                    <a:pt x="733" y="3057"/>
                    <a:pt x="510" y="3534"/>
                    <a:pt x="319" y="4012"/>
                  </a:cubicBezTo>
                  <a:cubicBezTo>
                    <a:pt x="160" y="4330"/>
                    <a:pt x="1" y="4712"/>
                    <a:pt x="160" y="5030"/>
                  </a:cubicBezTo>
                  <a:cubicBezTo>
                    <a:pt x="255" y="5285"/>
                    <a:pt x="574" y="5444"/>
                    <a:pt x="669" y="5763"/>
                  </a:cubicBezTo>
                  <a:cubicBezTo>
                    <a:pt x="701" y="5986"/>
                    <a:pt x="669" y="6177"/>
                    <a:pt x="701" y="6336"/>
                  </a:cubicBezTo>
                  <a:cubicBezTo>
                    <a:pt x="733" y="6527"/>
                    <a:pt x="892" y="6654"/>
                    <a:pt x="1051" y="6718"/>
                  </a:cubicBezTo>
                  <a:cubicBezTo>
                    <a:pt x="1624" y="7036"/>
                    <a:pt x="2229" y="7259"/>
                    <a:pt x="2866" y="7291"/>
                  </a:cubicBezTo>
                  <a:cubicBezTo>
                    <a:pt x="1592" y="6941"/>
                    <a:pt x="1624" y="6686"/>
                    <a:pt x="987" y="6177"/>
                  </a:cubicBezTo>
                  <a:cubicBezTo>
                    <a:pt x="828" y="6081"/>
                    <a:pt x="796" y="5922"/>
                    <a:pt x="828" y="5763"/>
                  </a:cubicBezTo>
                  <a:lnTo>
                    <a:pt x="2452" y="1"/>
                  </a:lnTo>
                  <a:close/>
                </a:path>
              </a:pathLst>
            </a:custGeom>
            <a:solidFill>
              <a:srgbClr val="9B6C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3099" name="Google Shape;3099;p55"/>
          <p:cNvPicPr preferRelativeResize="0"/>
          <p:nvPr/>
        </p:nvPicPr>
        <p:blipFill rotWithShape="1">
          <a:blip r:embed="rId5">
            <a:alphaModFix/>
          </a:blip>
          <a:srcRect b="0" l="0" r="25467" t="0"/>
          <a:stretch/>
        </p:blipFill>
        <p:spPr>
          <a:xfrm rot="-4">
            <a:off x="8051578" y="1053600"/>
            <a:ext cx="1046551" cy="1191724"/>
          </a:xfrm>
          <a:prstGeom prst="rect">
            <a:avLst/>
          </a:prstGeom>
          <a:noFill/>
          <a:ln>
            <a:noFill/>
          </a:ln>
        </p:spPr>
      </p:pic>
      <p:pic>
        <p:nvPicPr>
          <p:cNvPr id="3100" name="Google Shape;3100;p55"/>
          <p:cNvPicPr preferRelativeResize="0"/>
          <p:nvPr/>
        </p:nvPicPr>
        <p:blipFill>
          <a:blip r:embed="rId6">
            <a:alphaModFix/>
          </a:blip>
          <a:stretch>
            <a:fillRect/>
          </a:stretch>
        </p:blipFill>
        <p:spPr>
          <a:xfrm>
            <a:off x="7139499" y="1053600"/>
            <a:ext cx="1010700" cy="92362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05"/>
                                        </p:tgtEl>
                                        <p:attrNameLst>
                                          <p:attrName>style.visibility</p:attrName>
                                        </p:attrNameLst>
                                      </p:cBhvr>
                                      <p:to>
                                        <p:strVal val="visible"/>
                                      </p:to>
                                    </p:set>
                                    <p:animEffect filter="fade" transition="in">
                                      <p:cBhvr>
                                        <p:cTn dur="1000"/>
                                        <p:tgtEl>
                                          <p:spTgt spid="300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3104" name="Shape 3104"/>
        <p:cNvGrpSpPr/>
        <p:nvPr/>
      </p:nvGrpSpPr>
      <p:grpSpPr>
        <a:xfrm>
          <a:off x="0" y="0"/>
          <a:ext cx="0" cy="0"/>
          <a:chOff x="0" y="0"/>
          <a:chExt cx="0" cy="0"/>
        </a:xfrm>
      </p:grpSpPr>
      <p:sp>
        <p:nvSpPr>
          <p:cNvPr id="3105" name="Google Shape;3105;p56"/>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3106" name="Google Shape;3106;p56"/>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3107" name="Google Shape;3107;p56"/>
          <p:cNvGrpSpPr/>
          <p:nvPr/>
        </p:nvGrpSpPr>
        <p:grpSpPr>
          <a:xfrm rot="368268">
            <a:off x="5966703" y="456762"/>
            <a:ext cx="2720006" cy="3659256"/>
            <a:chOff x="3113638" y="3719988"/>
            <a:chExt cx="940568" cy="1265521"/>
          </a:xfrm>
        </p:grpSpPr>
        <p:sp>
          <p:nvSpPr>
            <p:cNvPr id="3108" name="Google Shape;3108;p56"/>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9" name="Google Shape;3109;p56"/>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0" name="Google Shape;3110;p56"/>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1" name="Google Shape;3111;p56"/>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2" name="Google Shape;3112;p56"/>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3" name="Google Shape;3113;p56"/>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4" name="Google Shape;3114;p56"/>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5" name="Google Shape;3115;p56"/>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6" name="Google Shape;3116;p56"/>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7" name="Google Shape;3117;p56"/>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8" name="Google Shape;3118;p56"/>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9" name="Google Shape;3119;p56"/>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0" name="Google Shape;3120;p56"/>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1" name="Google Shape;3121;p56"/>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2" name="Google Shape;3122;p56"/>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3" name="Google Shape;3123;p56"/>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4" name="Google Shape;3124;p56"/>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5" name="Google Shape;3125;p56"/>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6" name="Google Shape;3126;p56"/>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7" name="Google Shape;3127;p56"/>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8" name="Google Shape;3128;p56"/>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9" name="Google Shape;3129;p56"/>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0" name="Google Shape;3130;p56"/>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1" name="Google Shape;3131;p56"/>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2" name="Google Shape;3132;p56"/>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3" name="Google Shape;3133;p56"/>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4" name="Google Shape;3134;p56"/>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5" name="Google Shape;3135;p56"/>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6" name="Google Shape;3136;p56"/>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7" name="Google Shape;3137;p56"/>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8" name="Google Shape;3138;p56"/>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9" name="Google Shape;3139;p56"/>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0" name="Google Shape;3140;p56"/>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1" name="Google Shape;3141;p56"/>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2" name="Google Shape;3142;p56"/>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3" name="Google Shape;3143;p56"/>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4" name="Google Shape;3144;p56"/>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5" name="Google Shape;3145;p56"/>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6" name="Google Shape;3146;p56"/>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7" name="Google Shape;3147;p56"/>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8" name="Google Shape;3148;p56"/>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9" name="Google Shape;3149;p56"/>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0" name="Google Shape;3150;p56"/>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1" name="Google Shape;3151;p56"/>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2" name="Google Shape;3152;p56"/>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3" name="Google Shape;3153;p56"/>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4" name="Google Shape;3154;p56"/>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5" name="Google Shape;3155;p56"/>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6" name="Google Shape;3156;p56"/>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7" name="Google Shape;3157;p56"/>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8" name="Google Shape;3158;p56"/>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9" name="Google Shape;3159;p56"/>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0" name="Google Shape;3160;p56"/>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1" name="Google Shape;3161;p56"/>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2" name="Google Shape;3162;p56"/>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3" name="Google Shape;3163;p56"/>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4" name="Google Shape;3164;p56"/>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5" name="Google Shape;3165;p56"/>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6" name="Google Shape;3166;p56"/>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7" name="Google Shape;3167;p56"/>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8" name="Google Shape;3168;p56"/>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9" name="Google Shape;3169;p56"/>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0" name="Google Shape;3170;p56"/>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1" name="Google Shape;3171;p56"/>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2" name="Google Shape;3172;p56"/>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3" name="Google Shape;3173;p56"/>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4" name="Google Shape;3174;p56"/>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5" name="Google Shape;3175;p56"/>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6" name="Google Shape;3176;p56"/>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7" name="Google Shape;3177;p56"/>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178" name="Google Shape;3178;p56"/>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3179" name="Google Shape;3179;p56"/>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3180" name="Google Shape;3180;p56"/>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3181" name="Google Shape;3181;p56"/>
          <p:cNvPicPr preferRelativeResize="0"/>
          <p:nvPr/>
        </p:nvPicPr>
        <p:blipFill>
          <a:blip r:embed="rId4">
            <a:alphaModFix/>
          </a:blip>
          <a:stretch>
            <a:fillRect/>
          </a:stretch>
        </p:blipFill>
        <p:spPr>
          <a:xfrm>
            <a:off x="2455700" y="3951775"/>
            <a:ext cx="1404176" cy="11917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5" name="Shape 3185"/>
        <p:cNvGrpSpPr/>
        <p:nvPr/>
      </p:nvGrpSpPr>
      <p:grpSpPr>
        <a:xfrm>
          <a:off x="0" y="0"/>
          <a:ext cx="0" cy="0"/>
          <a:chOff x="0" y="0"/>
          <a:chExt cx="0" cy="0"/>
        </a:xfrm>
      </p:grpSpPr>
      <p:sp>
        <p:nvSpPr>
          <p:cNvPr id="3186" name="Google Shape;3186;p57"/>
          <p:cNvSpPr txBox="1"/>
          <p:nvPr>
            <p:ph idx="1" type="subTitle"/>
          </p:nvPr>
        </p:nvSpPr>
        <p:spPr>
          <a:xfrm rot="-455">
            <a:off x="76200" y="771803"/>
            <a:ext cx="9067800" cy="4143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fr-CA" sz="2000"/>
              <a:t>Lecture du livre de la Genèse (Gn 9, 8-15)</a:t>
            </a:r>
            <a:endParaRPr b="1" sz="2000"/>
          </a:p>
          <a:p>
            <a:pPr indent="0" lvl="0" marL="0" rtl="0" algn="l">
              <a:spcBef>
                <a:spcPts val="0"/>
              </a:spcBef>
              <a:spcAft>
                <a:spcPts val="0"/>
              </a:spcAft>
              <a:buNone/>
            </a:pPr>
            <a:r>
              <a:t/>
            </a:r>
            <a:endParaRPr sz="2000"/>
          </a:p>
          <a:p>
            <a:pPr indent="0" lvl="0" marL="0" rtl="0" algn="l">
              <a:spcBef>
                <a:spcPts val="0"/>
              </a:spcBef>
              <a:spcAft>
                <a:spcPts val="0"/>
              </a:spcAft>
              <a:buNone/>
            </a:pPr>
            <a:r>
              <a:rPr lang="fr-CA" sz="2000"/>
              <a:t>Dieu dit à Noé et à ses fils : « Voici que moi, j’établis mon alliance avec vous, avec votre descendance après vous, et avec tous les êtres vivants qui sont avec vous : les oiseaux, le bétail, toutes les bêtes de la terre, tout ce qui est sorti de l’arche.</a:t>
            </a:r>
            <a:endParaRPr sz="2000"/>
          </a:p>
          <a:p>
            <a:pPr indent="0" lvl="0" marL="0" rtl="0" algn="l">
              <a:spcBef>
                <a:spcPts val="0"/>
              </a:spcBef>
              <a:spcAft>
                <a:spcPts val="0"/>
              </a:spcAft>
              <a:buNone/>
            </a:pPr>
            <a:r>
              <a:t/>
            </a:r>
            <a:endParaRPr sz="2000"/>
          </a:p>
          <a:p>
            <a:pPr indent="0" lvl="0" marL="0" rtl="0" algn="l">
              <a:spcBef>
                <a:spcPts val="0"/>
              </a:spcBef>
              <a:spcAft>
                <a:spcPts val="0"/>
              </a:spcAft>
              <a:buNone/>
            </a:pPr>
            <a:r>
              <a:rPr lang="fr-CA" sz="2000"/>
              <a:t>Oui, j’établis mon alliance avec vous : aucun être de chair ne sera plus détruit par les eaux du déluge, il n’y aura plus de déluge pour ravager la terre. »</a:t>
            </a:r>
            <a:endParaRPr sz="2000"/>
          </a:p>
        </p:txBody>
      </p:sp>
      <p:sp>
        <p:nvSpPr>
          <p:cNvPr id="3187" name="Google Shape;3187;p57"/>
          <p:cNvSpPr/>
          <p:nvPr/>
        </p:nvSpPr>
        <p:spPr>
          <a:xfrm rot="-820355">
            <a:off x="8335927" y="33782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188" name="Google Shape;3188;p57"/>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3189" name="Google Shape;3189;p57"/>
          <p:cNvPicPr preferRelativeResize="0"/>
          <p:nvPr/>
        </p:nvPicPr>
        <p:blipFill>
          <a:blip r:embed="rId4">
            <a:alphaModFix/>
          </a:blip>
          <a:stretch>
            <a:fillRect/>
          </a:stretch>
        </p:blipFill>
        <p:spPr>
          <a:xfrm>
            <a:off x="0" y="3951775"/>
            <a:ext cx="1404176" cy="1191725"/>
          </a:xfrm>
          <a:prstGeom prst="rect">
            <a:avLst/>
          </a:prstGeom>
          <a:noFill/>
          <a:ln>
            <a:noFill/>
          </a:ln>
        </p:spPr>
      </p:pic>
      <p:sp>
        <p:nvSpPr>
          <p:cNvPr id="3190" name="Google Shape;3190;p57"/>
          <p:cNvSpPr txBox="1"/>
          <p:nvPr>
            <p:ph type="title"/>
          </p:nvPr>
        </p:nvSpPr>
        <p:spPr>
          <a:xfrm>
            <a:off x="628850" y="-76200"/>
            <a:ext cx="5826900" cy="637200"/>
          </a:xfrm>
          <a:prstGeom prst="rect">
            <a:avLst/>
          </a:prstGeom>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4300">
                <a:solidFill>
                  <a:srgbClr val="1B4FA1"/>
                </a:solidFill>
              </a:rPr>
              <a:t>PREMIÈRE LECTURE</a:t>
            </a:r>
            <a:endParaRPr sz="4300">
              <a:solidFill>
                <a:srgbClr val="1B4FA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4" name="Shape 3194"/>
        <p:cNvGrpSpPr/>
        <p:nvPr/>
      </p:nvGrpSpPr>
      <p:grpSpPr>
        <a:xfrm>
          <a:off x="0" y="0"/>
          <a:ext cx="0" cy="0"/>
          <a:chOff x="0" y="0"/>
          <a:chExt cx="0" cy="0"/>
        </a:xfrm>
      </p:grpSpPr>
      <p:sp>
        <p:nvSpPr>
          <p:cNvPr id="3195" name="Google Shape;3195;p58"/>
          <p:cNvSpPr txBox="1"/>
          <p:nvPr>
            <p:ph idx="1" type="subTitle"/>
          </p:nvPr>
        </p:nvSpPr>
        <p:spPr>
          <a:xfrm rot="-455">
            <a:off x="76200" y="771803"/>
            <a:ext cx="9067800" cy="4143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CA" sz="2000"/>
              <a:t>Dieu dit encore : « Voici le signe de l’alliance que j’établis entre moi et vous, et avec tous les êtres vivants qui sont avec vous, pour les générations à jamais : je mets mon arc au milieu des nuages, pour qu’il soit le signe de l’alliance entre moi et la terre. </a:t>
            </a:r>
            <a:endParaRPr sz="2000"/>
          </a:p>
          <a:p>
            <a:pPr indent="0" lvl="0" marL="0" rtl="0" algn="l">
              <a:spcBef>
                <a:spcPts val="0"/>
              </a:spcBef>
              <a:spcAft>
                <a:spcPts val="0"/>
              </a:spcAft>
              <a:buNone/>
            </a:pPr>
            <a:r>
              <a:t/>
            </a:r>
            <a:endParaRPr sz="2000"/>
          </a:p>
          <a:p>
            <a:pPr indent="0" lvl="0" marL="0" rtl="0" algn="l">
              <a:spcBef>
                <a:spcPts val="0"/>
              </a:spcBef>
              <a:spcAft>
                <a:spcPts val="0"/>
              </a:spcAft>
              <a:buNone/>
            </a:pPr>
            <a:r>
              <a:rPr lang="fr-CA" sz="2000"/>
              <a:t>Lorsque je rassemblerai les nuages au-dessus de la terre,</a:t>
            </a:r>
            <a:endParaRPr sz="2000"/>
          </a:p>
          <a:p>
            <a:pPr indent="0" lvl="0" marL="0" rtl="0" algn="l">
              <a:spcBef>
                <a:spcPts val="0"/>
              </a:spcBef>
              <a:spcAft>
                <a:spcPts val="0"/>
              </a:spcAft>
              <a:buNone/>
            </a:pPr>
            <a:r>
              <a:rPr lang="fr-CA" sz="2000"/>
              <a:t>et que l’arc apparaîtra au milieu des nuages, je me souviendrai de mon alliance qui est entre moi et vous, et tous les êtres vivants : les eaux ne se changeront plus en déluge pour détruire tout être de chair. »</a:t>
            </a:r>
            <a:endParaRPr sz="2000"/>
          </a:p>
        </p:txBody>
      </p:sp>
      <p:sp>
        <p:nvSpPr>
          <p:cNvPr id="3196" name="Google Shape;3196;p58"/>
          <p:cNvSpPr/>
          <p:nvPr/>
        </p:nvSpPr>
        <p:spPr>
          <a:xfrm rot="-820355">
            <a:off x="8335927" y="33782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197" name="Google Shape;3197;p58"/>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3198" name="Google Shape;3198;p58"/>
          <p:cNvPicPr preferRelativeResize="0"/>
          <p:nvPr/>
        </p:nvPicPr>
        <p:blipFill>
          <a:blip r:embed="rId4">
            <a:alphaModFix/>
          </a:blip>
          <a:stretch>
            <a:fillRect/>
          </a:stretch>
        </p:blipFill>
        <p:spPr>
          <a:xfrm>
            <a:off x="0" y="3951775"/>
            <a:ext cx="1404176" cy="1191725"/>
          </a:xfrm>
          <a:prstGeom prst="rect">
            <a:avLst/>
          </a:prstGeom>
          <a:noFill/>
          <a:ln>
            <a:noFill/>
          </a:ln>
        </p:spPr>
      </p:pic>
      <p:sp>
        <p:nvSpPr>
          <p:cNvPr id="3199" name="Google Shape;3199;p58"/>
          <p:cNvSpPr txBox="1"/>
          <p:nvPr>
            <p:ph type="title"/>
          </p:nvPr>
        </p:nvSpPr>
        <p:spPr>
          <a:xfrm>
            <a:off x="628850" y="-76200"/>
            <a:ext cx="5826900" cy="637200"/>
          </a:xfrm>
          <a:prstGeom prst="rect">
            <a:avLst/>
          </a:prstGeom>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4300">
                <a:solidFill>
                  <a:srgbClr val="1B4FA1"/>
                </a:solidFill>
              </a:rPr>
              <a:t>PREMIÈRE LECTURE</a:t>
            </a:r>
            <a:endParaRPr sz="4300">
              <a:solidFill>
                <a:srgbClr val="1B4FA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3" name="Shape 3203"/>
        <p:cNvGrpSpPr/>
        <p:nvPr/>
      </p:nvGrpSpPr>
      <p:grpSpPr>
        <a:xfrm>
          <a:off x="0" y="0"/>
          <a:ext cx="0" cy="0"/>
          <a:chOff x="0" y="0"/>
          <a:chExt cx="0" cy="0"/>
        </a:xfrm>
      </p:grpSpPr>
      <p:sp>
        <p:nvSpPr>
          <p:cNvPr id="3204" name="Google Shape;3204;p59"/>
          <p:cNvSpPr txBox="1"/>
          <p:nvPr>
            <p:ph idx="1" type="subTitle"/>
          </p:nvPr>
        </p:nvSpPr>
        <p:spPr>
          <a:xfrm rot="-455">
            <a:off x="76200" y="318625"/>
            <a:ext cx="9067800" cy="4596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fr-CA" sz="5400"/>
              <a:t>Parole du Seigneur. </a:t>
            </a:r>
            <a:endParaRPr sz="5400"/>
          </a:p>
          <a:p>
            <a:pPr indent="0" lvl="0" marL="0" rtl="0" algn="ctr">
              <a:spcBef>
                <a:spcPts val="0"/>
              </a:spcBef>
              <a:spcAft>
                <a:spcPts val="0"/>
              </a:spcAft>
              <a:buNone/>
            </a:pPr>
            <a:r>
              <a:t/>
            </a:r>
            <a:endParaRPr sz="5400"/>
          </a:p>
          <a:p>
            <a:pPr indent="0" lvl="0" marL="0" rtl="0" algn="ctr">
              <a:spcBef>
                <a:spcPts val="0"/>
              </a:spcBef>
              <a:spcAft>
                <a:spcPts val="0"/>
              </a:spcAft>
              <a:buNone/>
            </a:pPr>
            <a:r>
              <a:rPr b="1" lang="fr-CA" sz="5400"/>
              <a:t>Ⓡ Nous rendons </a:t>
            </a:r>
            <a:br>
              <a:rPr b="1" lang="fr-CA" sz="5400"/>
            </a:br>
            <a:r>
              <a:rPr b="1" lang="fr-CA" sz="5400"/>
              <a:t>grâce à Dieu.</a:t>
            </a:r>
            <a:endParaRPr/>
          </a:p>
        </p:txBody>
      </p:sp>
      <p:sp>
        <p:nvSpPr>
          <p:cNvPr id="3205" name="Google Shape;3205;p59"/>
          <p:cNvSpPr/>
          <p:nvPr/>
        </p:nvSpPr>
        <p:spPr>
          <a:xfrm rot="932611">
            <a:off x="992093" y="3238351"/>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6" name="Google Shape;3206;p59"/>
          <p:cNvSpPr/>
          <p:nvPr/>
        </p:nvSpPr>
        <p:spPr>
          <a:xfrm rot="-820355">
            <a:off x="7439152" y="2223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207" name="Google Shape;3207;p59"/>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3208" name="Google Shape;3208;p59"/>
          <p:cNvPicPr preferRelativeResize="0"/>
          <p:nvPr/>
        </p:nvPicPr>
        <p:blipFill>
          <a:blip r:embed="rId4">
            <a:alphaModFix/>
          </a:blip>
          <a:stretch>
            <a:fillRect/>
          </a:stretch>
        </p:blipFill>
        <p:spPr>
          <a:xfrm>
            <a:off x="0" y="3951775"/>
            <a:ext cx="1404176" cy="11917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3212" name="Shape 3212"/>
        <p:cNvGrpSpPr/>
        <p:nvPr/>
      </p:nvGrpSpPr>
      <p:grpSpPr>
        <a:xfrm>
          <a:off x="0" y="0"/>
          <a:ext cx="0" cy="0"/>
          <a:chOff x="0" y="0"/>
          <a:chExt cx="0" cy="0"/>
        </a:xfrm>
      </p:grpSpPr>
      <p:sp>
        <p:nvSpPr>
          <p:cNvPr id="3213" name="Google Shape;3213;p60"/>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3214" name="Google Shape;3214;p60"/>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3215" name="Google Shape;3215;p60"/>
          <p:cNvGrpSpPr/>
          <p:nvPr/>
        </p:nvGrpSpPr>
        <p:grpSpPr>
          <a:xfrm rot="368268">
            <a:off x="5966703" y="456762"/>
            <a:ext cx="2720006" cy="3659256"/>
            <a:chOff x="3113638" y="3719988"/>
            <a:chExt cx="940568" cy="1265521"/>
          </a:xfrm>
        </p:grpSpPr>
        <p:sp>
          <p:nvSpPr>
            <p:cNvPr id="3216" name="Google Shape;3216;p60"/>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7" name="Google Shape;3217;p60"/>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8" name="Google Shape;3218;p60"/>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9" name="Google Shape;3219;p60"/>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0" name="Google Shape;3220;p60"/>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1" name="Google Shape;3221;p60"/>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2" name="Google Shape;3222;p60"/>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3" name="Google Shape;3223;p60"/>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4" name="Google Shape;3224;p60"/>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5" name="Google Shape;3225;p60"/>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6" name="Google Shape;3226;p60"/>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7" name="Google Shape;3227;p60"/>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8" name="Google Shape;3228;p60"/>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9" name="Google Shape;3229;p60"/>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0" name="Google Shape;3230;p60"/>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1" name="Google Shape;3231;p60"/>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2" name="Google Shape;3232;p60"/>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3" name="Google Shape;3233;p60"/>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4" name="Google Shape;3234;p60"/>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5" name="Google Shape;3235;p60"/>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6" name="Google Shape;3236;p60"/>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7" name="Google Shape;3237;p60"/>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8" name="Google Shape;3238;p60"/>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9" name="Google Shape;3239;p60"/>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0" name="Google Shape;3240;p60"/>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1" name="Google Shape;3241;p60"/>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2" name="Google Shape;3242;p60"/>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3" name="Google Shape;3243;p60"/>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4" name="Google Shape;3244;p60"/>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5" name="Google Shape;3245;p60"/>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6" name="Google Shape;3246;p60"/>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7" name="Google Shape;3247;p60"/>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8" name="Google Shape;3248;p60"/>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9" name="Google Shape;3249;p60"/>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0" name="Google Shape;3250;p60"/>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1" name="Google Shape;3251;p60"/>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2" name="Google Shape;3252;p60"/>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3" name="Google Shape;3253;p60"/>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4" name="Google Shape;3254;p60"/>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5" name="Google Shape;3255;p60"/>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6" name="Google Shape;3256;p60"/>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7" name="Google Shape;3257;p60"/>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8" name="Google Shape;3258;p60"/>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9" name="Google Shape;3259;p60"/>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0" name="Google Shape;3260;p60"/>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1" name="Google Shape;3261;p60"/>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2" name="Google Shape;3262;p60"/>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3" name="Google Shape;3263;p60"/>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4" name="Google Shape;3264;p60"/>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5" name="Google Shape;3265;p60"/>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6" name="Google Shape;3266;p60"/>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7" name="Google Shape;3267;p60"/>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8" name="Google Shape;3268;p60"/>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9" name="Google Shape;3269;p60"/>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0" name="Google Shape;3270;p60"/>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1" name="Google Shape;3271;p60"/>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2" name="Google Shape;3272;p60"/>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3" name="Google Shape;3273;p60"/>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4" name="Google Shape;3274;p60"/>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5" name="Google Shape;3275;p60"/>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6" name="Google Shape;3276;p60"/>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7" name="Google Shape;3277;p60"/>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8" name="Google Shape;3278;p60"/>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9" name="Google Shape;3279;p60"/>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0" name="Google Shape;3280;p60"/>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1" name="Google Shape;3281;p60"/>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2" name="Google Shape;3282;p60"/>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3" name="Google Shape;3283;p60"/>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4" name="Google Shape;3284;p60"/>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5" name="Google Shape;3285;p60"/>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286" name="Google Shape;3286;p60"/>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3287" name="Google Shape;3287;p60"/>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3288" name="Google Shape;3288;p60"/>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3289" name="Google Shape;3289;p60"/>
          <p:cNvPicPr preferRelativeResize="0"/>
          <p:nvPr/>
        </p:nvPicPr>
        <p:blipFill>
          <a:blip r:embed="rId4">
            <a:alphaModFix/>
          </a:blip>
          <a:stretch>
            <a:fillRect/>
          </a:stretch>
        </p:blipFill>
        <p:spPr>
          <a:xfrm>
            <a:off x="2455700" y="3951775"/>
            <a:ext cx="1404176" cy="119172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3" name="Shape 3293"/>
        <p:cNvGrpSpPr/>
        <p:nvPr/>
      </p:nvGrpSpPr>
      <p:grpSpPr>
        <a:xfrm>
          <a:off x="0" y="0"/>
          <a:ext cx="0" cy="0"/>
          <a:chOff x="0" y="0"/>
          <a:chExt cx="0" cy="0"/>
        </a:xfrm>
      </p:grpSpPr>
      <p:sp>
        <p:nvSpPr>
          <p:cNvPr id="3294" name="Google Shape;3294;p61"/>
          <p:cNvSpPr/>
          <p:nvPr/>
        </p:nvSpPr>
        <p:spPr>
          <a:xfrm rot="-820355">
            <a:off x="8219490" y="3027924"/>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5" name="Google Shape;3295;p61"/>
          <p:cNvSpPr txBox="1"/>
          <p:nvPr>
            <p:ph idx="2" type="title"/>
          </p:nvPr>
        </p:nvSpPr>
        <p:spPr>
          <a:xfrm>
            <a:off x="720225" y="128300"/>
            <a:ext cx="4890600" cy="642900"/>
          </a:xfrm>
          <a:prstGeom prst="rect">
            <a:avLst/>
          </a:prstGeom>
          <a:ln>
            <a:noFill/>
          </a:ln>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a:solidFill>
                  <a:srgbClr val="1B4FA1"/>
                </a:solidFill>
              </a:rPr>
              <a:t>PSAUME</a:t>
            </a:r>
            <a:endParaRPr>
              <a:solidFill>
                <a:srgbClr val="1B4FA1"/>
              </a:solidFill>
            </a:endParaRPr>
          </a:p>
        </p:txBody>
      </p:sp>
      <p:sp>
        <p:nvSpPr>
          <p:cNvPr id="3296" name="Google Shape;3296;p61"/>
          <p:cNvSpPr txBox="1"/>
          <p:nvPr/>
        </p:nvSpPr>
        <p:spPr>
          <a:xfrm>
            <a:off x="705050" y="5802175"/>
            <a:ext cx="5462700" cy="36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fr-CA" sz="1200">
                <a:solidFill>
                  <a:schemeClr val="dk1"/>
                </a:solidFill>
                <a:latin typeface="Questrial"/>
                <a:ea typeface="Questrial"/>
                <a:cs typeface="Questrial"/>
                <a:sym typeface="Questrial"/>
              </a:rPr>
              <a:t>Par J</a:t>
            </a:r>
            <a:r>
              <a:rPr i="1" lang="fr-CA" sz="1200">
                <a:solidFill>
                  <a:schemeClr val="dk1"/>
                </a:solidFill>
                <a:latin typeface="Questrial"/>
                <a:ea typeface="Questrial"/>
                <a:cs typeface="Questrial"/>
                <a:sym typeface="Questrial"/>
              </a:rPr>
              <a:t>ean-Pascal Hervy et du choeur ADF © 2023 ADF-Bayard </a:t>
            </a:r>
            <a:endParaRPr i="1" sz="1200"/>
          </a:p>
        </p:txBody>
      </p:sp>
      <p:pic>
        <p:nvPicPr>
          <p:cNvPr id="3297" name="Google Shape;3297;p61"/>
          <p:cNvPicPr preferRelativeResize="0"/>
          <p:nvPr/>
        </p:nvPicPr>
        <p:blipFill rotWithShape="1">
          <a:blip r:embed="rId3">
            <a:alphaModFix/>
          </a:blip>
          <a:srcRect b="0" l="0" r="25467" t="0"/>
          <a:stretch/>
        </p:blipFill>
        <p:spPr>
          <a:xfrm rot="-4">
            <a:off x="8051578" y="1053600"/>
            <a:ext cx="1046551" cy="1191724"/>
          </a:xfrm>
          <a:prstGeom prst="rect">
            <a:avLst/>
          </a:prstGeom>
          <a:noFill/>
          <a:ln>
            <a:noFill/>
          </a:ln>
        </p:spPr>
      </p:pic>
      <p:pic>
        <p:nvPicPr>
          <p:cNvPr id="3298" name="Google Shape;3298;p61"/>
          <p:cNvPicPr preferRelativeResize="0"/>
          <p:nvPr/>
        </p:nvPicPr>
        <p:blipFill>
          <a:blip r:embed="rId4">
            <a:alphaModFix/>
          </a:blip>
          <a:stretch>
            <a:fillRect/>
          </a:stretch>
        </p:blipFill>
        <p:spPr>
          <a:xfrm>
            <a:off x="7139499" y="1053600"/>
            <a:ext cx="1010700" cy="923625"/>
          </a:xfrm>
          <a:prstGeom prst="rect">
            <a:avLst/>
          </a:prstGeom>
          <a:noFill/>
          <a:ln>
            <a:noFill/>
          </a:ln>
        </p:spPr>
      </p:pic>
      <p:grpSp>
        <p:nvGrpSpPr>
          <p:cNvPr id="3299" name="Google Shape;3299;p61"/>
          <p:cNvGrpSpPr/>
          <p:nvPr/>
        </p:nvGrpSpPr>
        <p:grpSpPr>
          <a:xfrm flipH="1" rot="244126">
            <a:off x="6798038" y="1823685"/>
            <a:ext cx="1569815" cy="1777046"/>
            <a:chOff x="5020157" y="3833912"/>
            <a:chExt cx="800173" cy="1034831"/>
          </a:xfrm>
        </p:grpSpPr>
        <p:sp>
          <p:nvSpPr>
            <p:cNvPr id="3300" name="Google Shape;3300;p61"/>
            <p:cNvSpPr/>
            <p:nvPr/>
          </p:nvSpPr>
          <p:spPr>
            <a:xfrm>
              <a:off x="5020157" y="3833912"/>
              <a:ext cx="800173" cy="1034831"/>
            </a:xfrm>
            <a:custGeom>
              <a:rect b="b" l="l" r="r" t="t"/>
              <a:pathLst>
                <a:path extrusionOk="0" h="61016" w="47180">
                  <a:moveTo>
                    <a:pt x="4170" y="0"/>
                  </a:moveTo>
                  <a:cubicBezTo>
                    <a:pt x="3156" y="0"/>
                    <a:pt x="2138" y="568"/>
                    <a:pt x="1242" y="1993"/>
                  </a:cubicBezTo>
                  <a:cubicBezTo>
                    <a:pt x="287" y="3585"/>
                    <a:pt x="224" y="5527"/>
                    <a:pt x="160" y="7373"/>
                  </a:cubicBezTo>
                  <a:cubicBezTo>
                    <a:pt x="1" y="19312"/>
                    <a:pt x="701" y="31281"/>
                    <a:pt x="3280" y="42901"/>
                  </a:cubicBezTo>
                  <a:cubicBezTo>
                    <a:pt x="4139" y="46721"/>
                    <a:pt x="5190" y="50510"/>
                    <a:pt x="5062" y="54394"/>
                  </a:cubicBezTo>
                  <a:cubicBezTo>
                    <a:pt x="5031" y="55444"/>
                    <a:pt x="4903" y="56526"/>
                    <a:pt x="5062" y="57577"/>
                  </a:cubicBezTo>
                  <a:cubicBezTo>
                    <a:pt x="5540" y="61015"/>
                    <a:pt x="8373" y="60729"/>
                    <a:pt x="11111" y="60760"/>
                  </a:cubicBezTo>
                  <a:lnTo>
                    <a:pt x="12416" y="60760"/>
                  </a:lnTo>
                  <a:cubicBezTo>
                    <a:pt x="13847" y="60789"/>
                    <a:pt x="15272" y="60805"/>
                    <a:pt x="16690" y="60805"/>
                  </a:cubicBezTo>
                  <a:cubicBezTo>
                    <a:pt x="18427" y="60805"/>
                    <a:pt x="20154" y="60781"/>
                    <a:pt x="21871" y="60729"/>
                  </a:cubicBezTo>
                  <a:cubicBezTo>
                    <a:pt x="28811" y="60729"/>
                    <a:pt x="35815" y="60601"/>
                    <a:pt x="42787" y="60569"/>
                  </a:cubicBezTo>
                  <a:cubicBezTo>
                    <a:pt x="43551" y="60569"/>
                    <a:pt x="44347" y="60538"/>
                    <a:pt x="45015" y="60219"/>
                  </a:cubicBezTo>
                  <a:cubicBezTo>
                    <a:pt x="47180" y="59232"/>
                    <a:pt x="46766" y="54489"/>
                    <a:pt x="45779" y="52770"/>
                  </a:cubicBezTo>
                  <a:cubicBezTo>
                    <a:pt x="44952" y="51369"/>
                    <a:pt x="43423" y="50637"/>
                    <a:pt x="41927" y="50032"/>
                  </a:cubicBezTo>
                  <a:cubicBezTo>
                    <a:pt x="40113" y="49300"/>
                    <a:pt x="38266" y="48791"/>
                    <a:pt x="36356" y="48472"/>
                  </a:cubicBezTo>
                  <a:cubicBezTo>
                    <a:pt x="35083" y="48281"/>
                    <a:pt x="33650" y="48090"/>
                    <a:pt x="32631" y="47199"/>
                  </a:cubicBezTo>
                  <a:cubicBezTo>
                    <a:pt x="31135" y="45894"/>
                    <a:pt x="30785" y="42233"/>
                    <a:pt x="30244" y="40354"/>
                  </a:cubicBezTo>
                  <a:cubicBezTo>
                    <a:pt x="29448" y="37489"/>
                    <a:pt x="28811" y="34560"/>
                    <a:pt x="28620" y="31568"/>
                  </a:cubicBezTo>
                  <a:cubicBezTo>
                    <a:pt x="28493" y="29212"/>
                    <a:pt x="28620" y="26761"/>
                    <a:pt x="27952" y="24469"/>
                  </a:cubicBezTo>
                  <a:cubicBezTo>
                    <a:pt x="27028" y="21508"/>
                    <a:pt x="24896" y="19280"/>
                    <a:pt x="22826" y="17051"/>
                  </a:cubicBezTo>
                  <a:cubicBezTo>
                    <a:pt x="20693" y="14727"/>
                    <a:pt x="18242" y="12467"/>
                    <a:pt x="15090" y="11735"/>
                  </a:cubicBezTo>
                  <a:cubicBezTo>
                    <a:pt x="13817" y="11480"/>
                    <a:pt x="12480" y="11416"/>
                    <a:pt x="11429" y="10621"/>
                  </a:cubicBezTo>
                  <a:cubicBezTo>
                    <a:pt x="10124" y="9602"/>
                    <a:pt x="9965" y="7724"/>
                    <a:pt x="9647" y="6068"/>
                  </a:cubicBezTo>
                  <a:cubicBezTo>
                    <a:pt x="9170" y="3503"/>
                    <a:pt x="6687" y="0"/>
                    <a:pt x="4170" y="0"/>
                  </a:cubicBezTo>
                  <a:close/>
                </a:path>
              </a:pathLst>
            </a:custGeom>
            <a:solidFill>
              <a:srgbClr val="FFFFFF"/>
            </a:solidFill>
            <a:ln>
              <a:noFill/>
            </a:ln>
            <a:effectLst>
              <a:outerShdw rotWithShape="0" algn="bl" dir="3480000" dist="47625">
                <a:srgbClr val="63504A">
                  <a:alpha val="2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1" name="Google Shape;3301;p61"/>
            <p:cNvSpPr/>
            <p:nvPr/>
          </p:nvSpPr>
          <p:spPr>
            <a:xfrm>
              <a:off x="5087660" y="3905503"/>
              <a:ext cx="662492" cy="893826"/>
            </a:xfrm>
            <a:custGeom>
              <a:rect b="b" l="l" r="r" t="t"/>
              <a:pathLst>
                <a:path extrusionOk="0" h="52702" w="39062">
                  <a:moveTo>
                    <a:pt x="10569" y="19961"/>
                  </a:moveTo>
                  <a:cubicBezTo>
                    <a:pt x="10665" y="20120"/>
                    <a:pt x="10856" y="20280"/>
                    <a:pt x="11142" y="20407"/>
                  </a:cubicBezTo>
                  <a:cubicBezTo>
                    <a:pt x="10824" y="20311"/>
                    <a:pt x="10633" y="20152"/>
                    <a:pt x="10569" y="19961"/>
                  </a:cubicBezTo>
                  <a:close/>
                  <a:moveTo>
                    <a:pt x="503" y="24844"/>
                  </a:moveTo>
                  <a:cubicBezTo>
                    <a:pt x="550" y="24865"/>
                    <a:pt x="578" y="24873"/>
                    <a:pt x="605" y="24927"/>
                  </a:cubicBezTo>
                  <a:cubicBezTo>
                    <a:pt x="573" y="24927"/>
                    <a:pt x="573" y="24864"/>
                    <a:pt x="509" y="24864"/>
                  </a:cubicBezTo>
                  <a:cubicBezTo>
                    <a:pt x="509" y="24864"/>
                    <a:pt x="509" y="24853"/>
                    <a:pt x="503" y="24844"/>
                  </a:cubicBezTo>
                  <a:close/>
                  <a:moveTo>
                    <a:pt x="10124" y="26710"/>
                  </a:moveTo>
                  <a:cubicBezTo>
                    <a:pt x="10283" y="27506"/>
                    <a:pt x="10442" y="28270"/>
                    <a:pt x="10601" y="29002"/>
                  </a:cubicBezTo>
                  <a:cubicBezTo>
                    <a:pt x="10601" y="29002"/>
                    <a:pt x="9996" y="36293"/>
                    <a:pt x="8022" y="38712"/>
                  </a:cubicBezTo>
                  <a:cubicBezTo>
                    <a:pt x="6845" y="40081"/>
                    <a:pt x="6112" y="41577"/>
                    <a:pt x="5571" y="43073"/>
                  </a:cubicBezTo>
                  <a:lnTo>
                    <a:pt x="4075" y="28334"/>
                  </a:lnTo>
                  <a:lnTo>
                    <a:pt x="4075" y="28334"/>
                  </a:lnTo>
                  <a:cubicBezTo>
                    <a:pt x="4425" y="28588"/>
                    <a:pt x="4839" y="28811"/>
                    <a:pt x="5253" y="29002"/>
                  </a:cubicBezTo>
                  <a:cubicBezTo>
                    <a:pt x="5372" y="29007"/>
                    <a:pt x="5488" y="29010"/>
                    <a:pt x="5602" y="29010"/>
                  </a:cubicBezTo>
                  <a:cubicBezTo>
                    <a:pt x="9108" y="29010"/>
                    <a:pt x="10124" y="26710"/>
                    <a:pt x="10124" y="26710"/>
                  </a:cubicBezTo>
                  <a:close/>
                  <a:moveTo>
                    <a:pt x="21871" y="45079"/>
                  </a:moveTo>
                  <a:lnTo>
                    <a:pt x="21871" y="45079"/>
                  </a:lnTo>
                  <a:cubicBezTo>
                    <a:pt x="21807" y="45174"/>
                    <a:pt x="21775" y="45238"/>
                    <a:pt x="21711" y="45302"/>
                  </a:cubicBezTo>
                  <a:cubicBezTo>
                    <a:pt x="21743" y="45206"/>
                    <a:pt x="21775" y="45143"/>
                    <a:pt x="21871" y="45079"/>
                  </a:cubicBezTo>
                  <a:close/>
                  <a:moveTo>
                    <a:pt x="38616" y="52528"/>
                  </a:moveTo>
                  <a:cubicBezTo>
                    <a:pt x="38616" y="52528"/>
                    <a:pt x="38616" y="52528"/>
                    <a:pt x="38616" y="52528"/>
                  </a:cubicBezTo>
                  <a:lnTo>
                    <a:pt x="38616" y="52528"/>
                  </a:lnTo>
                  <a:close/>
                  <a:moveTo>
                    <a:pt x="860" y="1"/>
                  </a:moveTo>
                  <a:cubicBezTo>
                    <a:pt x="764" y="1"/>
                    <a:pt x="637" y="1"/>
                    <a:pt x="541" y="33"/>
                  </a:cubicBezTo>
                  <a:cubicBezTo>
                    <a:pt x="223" y="128"/>
                    <a:pt x="0" y="351"/>
                    <a:pt x="64" y="510"/>
                  </a:cubicBezTo>
                  <a:lnTo>
                    <a:pt x="1751" y="15886"/>
                  </a:lnTo>
                  <a:lnTo>
                    <a:pt x="1592" y="15918"/>
                  </a:lnTo>
                  <a:cubicBezTo>
                    <a:pt x="1560" y="15918"/>
                    <a:pt x="1496" y="15918"/>
                    <a:pt x="1433" y="15950"/>
                  </a:cubicBezTo>
                  <a:cubicBezTo>
                    <a:pt x="1242" y="16014"/>
                    <a:pt x="1051" y="16173"/>
                    <a:pt x="923" y="16364"/>
                  </a:cubicBezTo>
                  <a:cubicBezTo>
                    <a:pt x="796" y="16587"/>
                    <a:pt x="700" y="16873"/>
                    <a:pt x="700" y="17192"/>
                  </a:cubicBezTo>
                  <a:cubicBezTo>
                    <a:pt x="637" y="17605"/>
                    <a:pt x="1019" y="18115"/>
                    <a:pt x="1019" y="18115"/>
                  </a:cubicBezTo>
                  <a:lnTo>
                    <a:pt x="1528" y="20566"/>
                  </a:lnTo>
                  <a:lnTo>
                    <a:pt x="1624" y="21139"/>
                  </a:lnTo>
                  <a:cubicBezTo>
                    <a:pt x="1560" y="21203"/>
                    <a:pt x="1528" y="21298"/>
                    <a:pt x="1433" y="21362"/>
                  </a:cubicBezTo>
                  <a:cubicBezTo>
                    <a:pt x="1242" y="21617"/>
                    <a:pt x="1146" y="21935"/>
                    <a:pt x="1082" y="22253"/>
                  </a:cubicBezTo>
                  <a:cubicBezTo>
                    <a:pt x="669" y="23527"/>
                    <a:pt x="478" y="24163"/>
                    <a:pt x="446" y="24609"/>
                  </a:cubicBezTo>
                  <a:cubicBezTo>
                    <a:pt x="446" y="26085"/>
                    <a:pt x="934" y="26360"/>
                    <a:pt x="1299" y="26360"/>
                  </a:cubicBezTo>
                  <a:cubicBezTo>
                    <a:pt x="1501" y="26360"/>
                    <a:pt x="1665" y="26276"/>
                    <a:pt x="1687" y="26265"/>
                  </a:cubicBezTo>
                  <a:cubicBezTo>
                    <a:pt x="1687" y="26265"/>
                    <a:pt x="2197" y="26869"/>
                    <a:pt x="3024" y="27538"/>
                  </a:cubicBezTo>
                  <a:lnTo>
                    <a:pt x="5030" y="45525"/>
                  </a:lnTo>
                  <a:cubicBezTo>
                    <a:pt x="4584" y="48167"/>
                    <a:pt x="4871" y="50491"/>
                    <a:pt x="5030" y="51923"/>
                  </a:cubicBezTo>
                  <a:cubicBezTo>
                    <a:pt x="5062" y="52337"/>
                    <a:pt x="5412" y="52656"/>
                    <a:pt x="5826" y="52687"/>
                  </a:cubicBezTo>
                  <a:lnTo>
                    <a:pt x="8150" y="52687"/>
                  </a:lnTo>
                  <a:cubicBezTo>
                    <a:pt x="8192" y="52698"/>
                    <a:pt x="8312" y="52702"/>
                    <a:pt x="8489" y="52702"/>
                  </a:cubicBezTo>
                  <a:cubicBezTo>
                    <a:pt x="8843" y="52702"/>
                    <a:pt x="9423" y="52687"/>
                    <a:pt x="10060" y="52687"/>
                  </a:cubicBezTo>
                  <a:cubicBezTo>
                    <a:pt x="12065" y="52687"/>
                    <a:pt x="15281" y="52687"/>
                    <a:pt x="18496" y="52656"/>
                  </a:cubicBezTo>
                  <a:cubicBezTo>
                    <a:pt x="22475" y="52624"/>
                    <a:pt x="26518" y="52560"/>
                    <a:pt x="28142" y="52528"/>
                  </a:cubicBezTo>
                  <a:lnTo>
                    <a:pt x="29320" y="52528"/>
                  </a:lnTo>
                  <a:lnTo>
                    <a:pt x="29320" y="52496"/>
                  </a:lnTo>
                  <a:lnTo>
                    <a:pt x="31357" y="52465"/>
                  </a:lnTo>
                  <a:lnTo>
                    <a:pt x="38616" y="52528"/>
                  </a:lnTo>
                  <a:lnTo>
                    <a:pt x="38616" y="52528"/>
                  </a:lnTo>
                  <a:cubicBezTo>
                    <a:pt x="38612" y="52528"/>
                    <a:pt x="38537" y="52527"/>
                    <a:pt x="37374" y="52496"/>
                  </a:cubicBezTo>
                  <a:lnTo>
                    <a:pt x="38648" y="52496"/>
                  </a:lnTo>
                  <a:cubicBezTo>
                    <a:pt x="38648" y="52496"/>
                    <a:pt x="39061" y="51541"/>
                    <a:pt x="36706" y="51541"/>
                  </a:cubicBezTo>
                  <a:cubicBezTo>
                    <a:pt x="35241" y="51541"/>
                    <a:pt x="34541" y="50968"/>
                    <a:pt x="34032" y="50555"/>
                  </a:cubicBezTo>
                  <a:lnTo>
                    <a:pt x="34032" y="50555"/>
                  </a:lnTo>
                  <a:lnTo>
                    <a:pt x="38297" y="50586"/>
                  </a:lnTo>
                  <a:cubicBezTo>
                    <a:pt x="38297" y="50586"/>
                    <a:pt x="38743" y="49663"/>
                    <a:pt x="36387" y="49663"/>
                  </a:cubicBezTo>
                  <a:cubicBezTo>
                    <a:pt x="34032" y="49663"/>
                    <a:pt x="33713" y="48262"/>
                    <a:pt x="32726" y="48103"/>
                  </a:cubicBezTo>
                  <a:cubicBezTo>
                    <a:pt x="32628" y="48093"/>
                    <a:pt x="32532" y="48089"/>
                    <a:pt x="32440" y="48089"/>
                  </a:cubicBezTo>
                  <a:cubicBezTo>
                    <a:pt x="31646" y="48089"/>
                    <a:pt x="31135" y="48422"/>
                    <a:pt x="31135" y="48422"/>
                  </a:cubicBezTo>
                  <a:cubicBezTo>
                    <a:pt x="30339" y="48326"/>
                    <a:pt x="28874" y="47880"/>
                    <a:pt x="27219" y="47307"/>
                  </a:cubicBezTo>
                  <a:cubicBezTo>
                    <a:pt x="27219" y="47244"/>
                    <a:pt x="27187" y="47116"/>
                    <a:pt x="27155" y="47053"/>
                  </a:cubicBezTo>
                  <a:cubicBezTo>
                    <a:pt x="25245" y="46448"/>
                    <a:pt x="22730" y="45461"/>
                    <a:pt x="21871" y="45079"/>
                  </a:cubicBezTo>
                  <a:cubicBezTo>
                    <a:pt x="22348" y="44283"/>
                    <a:pt x="22730" y="43392"/>
                    <a:pt x="23017" y="42468"/>
                  </a:cubicBezTo>
                  <a:cubicBezTo>
                    <a:pt x="23717" y="40145"/>
                    <a:pt x="23399" y="37661"/>
                    <a:pt x="22221" y="35528"/>
                  </a:cubicBezTo>
                  <a:cubicBezTo>
                    <a:pt x="21902" y="34987"/>
                    <a:pt x="21616" y="34382"/>
                    <a:pt x="21298" y="33746"/>
                  </a:cubicBezTo>
                  <a:lnTo>
                    <a:pt x="21298" y="33364"/>
                  </a:lnTo>
                  <a:cubicBezTo>
                    <a:pt x="21298" y="33268"/>
                    <a:pt x="21298" y="33141"/>
                    <a:pt x="21266" y="33077"/>
                  </a:cubicBezTo>
                  <a:cubicBezTo>
                    <a:pt x="21234" y="32759"/>
                    <a:pt x="21138" y="32441"/>
                    <a:pt x="20947" y="32186"/>
                  </a:cubicBezTo>
                  <a:lnTo>
                    <a:pt x="20916" y="32186"/>
                  </a:lnTo>
                  <a:cubicBezTo>
                    <a:pt x="20820" y="31199"/>
                    <a:pt x="20788" y="30276"/>
                    <a:pt x="20693" y="29448"/>
                  </a:cubicBezTo>
                  <a:cubicBezTo>
                    <a:pt x="20788" y="28843"/>
                    <a:pt x="20693" y="28175"/>
                    <a:pt x="20661" y="27697"/>
                  </a:cubicBezTo>
                  <a:cubicBezTo>
                    <a:pt x="20661" y="27255"/>
                    <a:pt x="20630" y="26688"/>
                    <a:pt x="20505" y="25934"/>
                  </a:cubicBezTo>
                  <a:lnTo>
                    <a:pt x="20505" y="25934"/>
                  </a:lnTo>
                  <a:cubicBezTo>
                    <a:pt x="20945" y="24219"/>
                    <a:pt x="20469" y="22442"/>
                    <a:pt x="20183" y="21617"/>
                  </a:cubicBezTo>
                  <a:cubicBezTo>
                    <a:pt x="20056" y="21426"/>
                    <a:pt x="20024" y="21330"/>
                    <a:pt x="20024" y="21330"/>
                  </a:cubicBezTo>
                  <a:lnTo>
                    <a:pt x="19992" y="21107"/>
                  </a:lnTo>
                  <a:cubicBezTo>
                    <a:pt x="19961" y="20948"/>
                    <a:pt x="19897" y="20662"/>
                    <a:pt x="19833" y="20184"/>
                  </a:cubicBezTo>
                  <a:cubicBezTo>
                    <a:pt x="19642" y="19038"/>
                    <a:pt x="18401" y="17987"/>
                    <a:pt x="17095" y="17605"/>
                  </a:cubicBezTo>
                  <a:cubicBezTo>
                    <a:pt x="16745" y="17160"/>
                    <a:pt x="16276" y="17048"/>
                    <a:pt x="15894" y="17048"/>
                  </a:cubicBezTo>
                  <a:cubicBezTo>
                    <a:pt x="15512" y="17048"/>
                    <a:pt x="15217" y="17160"/>
                    <a:pt x="15217" y="17160"/>
                  </a:cubicBezTo>
                  <a:cubicBezTo>
                    <a:pt x="14962" y="16587"/>
                    <a:pt x="14580" y="16428"/>
                    <a:pt x="14230" y="16428"/>
                  </a:cubicBezTo>
                  <a:cubicBezTo>
                    <a:pt x="13912" y="16428"/>
                    <a:pt x="13625" y="16555"/>
                    <a:pt x="13625" y="16555"/>
                  </a:cubicBezTo>
                  <a:cubicBezTo>
                    <a:pt x="13594" y="16491"/>
                    <a:pt x="13530" y="16364"/>
                    <a:pt x="13498" y="16237"/>
                  </a:cubicBezTo>
                  <a:cubicBezTo>
                    <a:pt x="13466" y="16205"/>
                    <a:pt x="13466" y="16109"/>
                    <a:pt x="13434" y="16046"/>
                  </a:cubicBezTo>
                  <a:cubicBezTo>
                    <a:pt x="13466" y="15950"/>
                    <a:pt x="13466" y="15886"/>
                    <a:pt x="13466" y="15759"/>
                  </a:cubicBezTo>
                  <a:cubicBezTo>
                    <a:pt x="13466" y="15727"/>
                    <a:pt x="13466" y="15695"/>
                    <a:pt x="13434" y="15632"/>
                  </a:cubicBezTo>
                  <a:cubicBezTo>
                    <a:pt x="13339" y="15409"/>
                    <a:pt x="13307" y="15122"/>
                    <a:pt x="13307" y="15122"/>
                  </a:cubicBezTo>
                  <a:cubicBezTo>
                    <a:pt x="13307" y="15122"/>
                    <a:pt x="13785" y="13308"/>
                    <a:pt x="12416" y="12130"/>
                  </a:cubicBezTo>
                  <a:lnTo>
                    <a:pt x="11938" y="11780"/>
                  </a:lnTo>
                  <a:lnTo>
                    <a:pt x="11747" y="11716"/>
                  </a:lnTo>
                  <a:lnTo>
                    <a:pt x="11683" y="11652"/>
                  </a:lnTo>
                  <a:lnTo>
                    <a:pt x="11620" y="11652"/>
                  </a:lnTo>
                  <a:cubicBezTo>
                    <a:pt x="11178" y="11498"/>
                    <a:pt x="10705" y="11404"/>
                    <a:pt x="10234" y="11404"/>
                  </a:cubicBezTo>
                  <a:cubicBezTo>
                    <a:pt x="10026" y="11404"/>
                    <a:pt x="9819" y="11422"/>
                    <a:pt x="9614" y="11461"/>
                  </a:cubicBezTo>
                  <a:cubicBezTo>
                    <a:pt x="9168" y="11557"/>
                    <a:pt x="8691" y="11716"/>
                    <a:pt x="8341" y="12066"/>
                  </a:cubicBezTo>
                  <a:cubicBezTo>
                    <a:pt x="7768" y="12576"/>
                    <a:pt x="7449" y="13149"/>
                    <a:pt x="7322" y="13658"/>
                  </a:cubicBezTo>
                  <a:cubicBezTo>
                    <a:pt x="7227" y="14104"/>
                    <a:pt x="7258" y="14518"/>
                    <a:pt x="7290" y="14900"/>
                  </a:cubicBezTo>
                  <a:cubicBezTo>
                    <a:pt x="7290" y="14963"/>
                    <a:pt x="7322" y="15059"/>
                    <a:pt x="7322" y="15122"/>
                  </a:cubicBezTo>
                  <a:cubicBezTo>
                    <a:pt x="7322" y="15122"/>
                    <a:pt x="7386" y="15250"/>
                    <a:pt x="7545" y="15409"/>
                  </a:cubicBezTo>
                  <a:cubicBezTo>
                    <a:pt x="7577" y="15600"/>
                    <a:pt x="7609" y="15759"/>
                    <a:pt x="7640" y="15950"/>
                  </a:cubicBezTo>
                  <a:cubicBezTo>
                    <a:pt x="7640" y="16014"/>
                    <a:pt x="7609" y="16014"/>
                    <a:pt x="7609" y="16046"/>
                  </a:cubicBezTo>
                  <a:cubicBezTo>
                    <a:pt x="7640" y="16046"/>
                    <a:pt x="7640" y="16046"/>
                    <a:pt x="7672" y="16014"/>
                  </a:cubicBezTo>
                  <a:cubicBezTo>
                    <a:pt x="7736" y="16109"/>
                    <a:pt x="7768" y="16237"/>
                    <a:pt x="7831" y="16364"/>
                  </a:cubicBezTo>
                  <a:cubicBezTo>
                    <a:pt x="8118" y="17223"/>
                    <a:pt x="8404" y="17796"/>
                    <a:pt x="8755" y="18274"/>
                  </a:cubicBezTo>
                  <a:cubicBezTo>
                    <a:pt x="9041" y="19070"/>
                    <a:pt x="9550" y="19611"/>
                    <a:pt x="9869" y="19929"/>
                  </a:cubicBezTo>
                  <a:cubicBezTo>
                    <a:pt x="9742" y="20025"/>
                    <a:pt x="9646" y="20152"/>
                    <a:pt x="9519" y="20216"/>
                  </a:cubicBezTo>
                  <a:cubicBezTo>
                    <a:pt x="8468" y="21107"/>
                    <a:pt x="7036" y="22476"/>
                    <a:pt x="6017" y="24323"/>
                  </a:cubicBezTo>
                  <a:cubicBezTo>
                    <a:pt x="5380" y="23017"/>
                    <a:pt x="4425" y="21649"/>
                    <a:pt x="3948" y="21044"/>
                  </a:cubicBezTo>
                  <a:cubicBezTo>
                    <a:pt x="3757" y="20821"/>
                    <a:pt x="3661" y="20693"/>
                    <a:pt x="3629" y="20662"/>
                  </a:cubicBezTo>
                  <a:lnTo>
                    <a:pt x="3502" y="20534"/>
                  </a:lnTo>
                  <a:lnTo>
                    <a:pt x="3215" y="19898"/>
                  </a:lnTo>
                  <a:lnTo>
                    <a:pt x="2897" y="16714"/>
                  </a:lnTo>
                  <a:cubicBezTo>
                    <a:pt x="2961" y="16682"/>
                    <a:pt x="2961" y="16587"/>
                    <a:pt x="2961" y="16555"/>
                  </a:cubicBezTo>
                  <a:cubicBezTo>
                    <a:pt x="2961" y="16523"/>
                    <a:pt x="2897" y="16491"/>
                    <a:pt x="2865" y="16428"/>
                  </a:cubicBezTo>
                  <a:lnTo>
                    <a:pt x="2833" y="16173"/>
                  </a:lnTo>
                  <a:cubicBezTo>
                    <a:pt x="2897" y="16109"/>
                    <a:pt x="2897" y="16014"/>
                    <a:pt x="2897" y="15918"/>
                  </a:cubicBezTo>
                  <a:cubicBezTo>
                    <a:pt x="2897" y="15886"/>
                    <a:pt x="2865" y="15855"/>
                    <a:pt x="2801" y="15791"/>
                  </a:cubicBezTo>
                  <a:lnTo>
                    <a:pt x="1178" y="192"/>
                  </a:lnTo>
                  <a:cubicBezTo>
                    <a:pt x="1178" y="96"/>
                    <a:pt x="1019" y="33"/>
                    <a:pt x="8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2" name="Google Shape;3302;p61"/>
            <p:cNvSpPr/>
            <p:nvPr/>
          </p:nvSpPr>
          <p:spPr>
            <a:xfrm>
              <a:off x="5157843" y="4397393"/>
              <a:ext cx="170092" cy="401172"/>
            </a:xfrm>
            <a:custGeom>
              <a:rect b="b" l="l" r="r" t="t"/>
              <a:pathLst>
                <a:path extrusionOk="0" h="23654" w="10029">
                  <a:moveTo>
                    <a:pt x="6463" y="0"/>
                  </a:moveTo>
                  <a:cubicBezTo>
                    <a:pt x="6463" y="0"/>
                    <a:pt x="5858" y="7291"/>
                    <a:pt x="3884" y="9710"/>
                  </a:cubicBezTo>
                  <a:cubicBezTo>
                    <a:pt x="1" y="14390"/>
                    <a:pt x="542" y="20311"/>
                    <a:pt x="892" y="22890"/>
                  </a:cubicBezTo>
                  <a:cubicBezTo>
                    <a:pt x="924" y="23335"/>
                    <a:pt x="1338" y="23654"/>
                    <a:pt x="1751" y="23654"/>
                  </a:cubicBezTo>
                  <a:lnTo>
                    <a:pt x="5349" y="23654"/>
                  </a:lnTo>
                  <a:cubicBezTo>
                    <a:pt x="5349" y="23654"/>
                    <a:pt x="6972" y="15026"/>
                    <a:pt x="7004" y="14899"/>
                  </a:cubicBezTo>
                  <a:cubicBezTo>
                    <a:pt x="7068" y="14772"/>
                    <a:pt x="9838" y="7959"/>
                    <a:pt x="9774" y="7131"/>
                  </a:cubicBezTo>
                  <a:cubicBezTo>
                    <a:pt x="9678" y="6304"/>
                    <a:pt x="9869" y="2993"/>
                    <a:pt x="9965" y="2292"/>
                  </a:cubicBezTo>
                  <a:cubicBezTo>
                    <a:pt x="10029" y="1592"/>
                    <a:pt x="6463" y="0"/>
                    <a:pt x="6463" y="0"/>
                  </a:cubicBez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3" name="Google Shape;3303;p61"/>
            <p:cNvSpPr/>
            <p:nvPr/>
          </p:nvSpPr>
          <p:spPr>
            <a:xfrm>
              <a:off x="5260437" y="4232706"/>
              <a:ext cx="18910" cy="9735"/>
            </a:xfrm>
            <a:custGeom>
              <a:rect b="b" l="l" r="r" t="t"/>
              <a:pathLst>
                <a:path extrusionOk="0" h="574" w="1115">
                  <a:moveTo>
                    <a:pt x="1114" y="1"/>
                  </a:moveTo>
                  <a:cubicBezTo>
                    <a:pt x="732" y="1"/>
                    <a:pt x="159" y="160"/>
                    <a:pt x="159" y="160"/>
                  </a:cubicBezTo>
                  <a:cubicBezTo>
                    <a:pt x="159" y="160"/>
                    <a:pt x="0" y="415"/>
                    <a:pt x="0" y="446"/>
                  </a:cubicBezTo>
                  <a:cubicBezTo>
                    <a:pt x="0" y="478"/>
                    <a:pt x="128" y="574"/>
                    <a:pt x="128" y="574"/>
                  </a:cubicBezTo>
                  <a:cubicBezTo>
                    <a:pt x="128" y="574"/>
                    <a:pt x="319" y="574"/>
                    <a:pt x="446" y="542"/>
                  </a:cubicBezTo>
                  <a:cubicBezTo>
                    <a:pt x="573" y="478"/>
                    <a:pt x="955" y="446"/>
                    <a:pt x="111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4" name="Google Shape;3304;p61"/>
            <p:cNvSpPr/>
            <p:nvPr/>
          </p:nvSpPr>
          <p:spPr>
            <a:xfrm>
              <a:off x="5259894" y="4232163"/>
              <a:ext cx="19453" cy="10278"/>
            </a:xfrm>
            <a:custGeom>
              <a:rect b="b" l="l" r="r" t="t"/>
              <a:pathLst>
                <a:path extrusionOk="0" h="606" w="1147">
                  <a:moveTo>
                    <a:pt x="1083" y="33"/>
                  </a:moveTo>
                  <a:cubicBezTo>
                    <a:pt x="955" y="287"/>
                    <a:pt x="764" y="415"/>
                    <a:pt x="446" y="478"/>
                  </a:cubicBezTo>
                  <a:cubicBezTo>
                    <a:pt x="351" y="510"/>
                    <a:pt x="191" y="510"/>
                    <a:pt x="160" y="510"/>
                  </a:cubicBezTo>
                  <a:cubicBezTo>
                    <a:pt x="128" y="510"/>
                    <a:pt x="96" y="478"/>
                    <a:pt x="96" y="447"/>
                  </a:cubicBezTo>
                  <a:cubicBezTo>
                    <a:pt x="96" y="415"/>
                    <a:pt x="160" y="287"/>
                    <a:pt x="255" y="192"/>
                  </a:cubicBezTo>
                  <a:cubicBezTo>
                    <a:pt x="319" y="192"/>
                    <a:pt x="764" y="96"/>
                    <a:pt x="1083" y="33"/>
                  </a:cubicBezTo>
                  <a:close/>
                  <a:moveTo>
                    <a:pt x="1115" y="1"/>
                  </a:moveTo>
                  <a:cubicBezTo>
                    <a:pt x="764" y="1"/>
                    <a:pt x="191" y="160"/>
                    <a:pt x="160" y="160"/>
                  </a:cubicBezTo>
                  <a:cubicBezTo>
                    <a:pt x="128" y="192"/>
                    <a:pt x="0" y="351"/>
                    <a:pt x="0" y="447"/>
                  </a:cubicBezTo>
                  <a:cubicBezTo>
                    <a:pt x="0" y="510"/>
                    <a:pt x="128" y="606"/>
                    <a:pt x="160" y="606"/>
                  </a:cubicBezTo>
                  <a:cubicBezTo>
                    <a:pt x="191" y="606"/>
                    <a:pt x="351" y="606"/>
                    <a:pt x="446" y="574"/>
                  </a:cubicBezTo>
                  <a:cubicBezTo>
                    <a:pt x="796" y="510"/>
                    <a:pt x="1051" y="319"/>
                    <a:pt x="1146" y="33"/>
                  </a:cubicBezTo>
                  <a:lnTo>
                    <a:pt x="1146"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5" name="Google Shape;3305;p61"/>
            <p:cNvSpPr/>
            <p:nvPr/>
          </p:nvSpPr>
          <p:spPr>
            <a:xfrm>
              <a:off x="5094665" y="4237031"/>
              <a:ext cx="167395" cy="159950"/>
            </a:xfrm>
            <a:custGeom>
              <a:rect b="b" l="l" r="r" t="t"/>
              <a:pathLst>
                <a:path extrusionOk="0" h="9431" w="9870">
                  <a:moveTo>
                    <a:pt x="1" y="4998"/>
                  </a:moveTo>
                  <a:lnTo>
                    <a:pt x="1" y="5094"/>
                  </a:lnTo>
                  <a:cubicBezTo>
                    <a:pt x="1" y="5101"/>
                    <a:pt x="1" y="5108"/>
                    <a:pt x="2" y="5115"/>
                  </a:cubicBezTo>
                  <a:lnTo>
                    <a:pt x="2" y="5115"/>
                  </a:lnTo>
                  <a:cubicBezTo>
                    <a:pt x="1" y="5077"/>
                    <a:pt x="1" y="5038"/>
                    <a:pt x="1" y="4998"/>
                  </a:cubicBezTo>
                  <a:close/>
                  <a:moveTo>
                    <a:pt x="9870" y="0"/>
                  </a:moveTo>
                  <a:cubicBezTo>
                    <a:pt x="9615" y="191"/>
                    <a:pt x="9360" y="382"/>
                    <a:pt x="9010" y="605"/>
                  </a:cubicBezTo>
                  <a:cubicBezTo>
                    <a:pt x="7991" y="1465"/>
                    <a:pt x="6591" y="2834"/>
                    <a:pt x="5540" y="4680"/>
                  </a:cubicBezTo>
                  <a:cubicBezTo>
                    <a:pt x="4872" y="3375"/>
                    <a:pt x="3948" y="2070"/>
                    <a:pt x="3439" y="1433"/>
                  </a:cubicBezTo>
                  <a:cubicBezTo>
                    <a:pt x="3249" y="1180"/>
                    <a:pt x="3154" y="1021"/>
                    <a:pt x="3153" y="1019"/>
                  </a:cubicBezTo>
                  <a:lnTo>
                    <a:pt x="3153" y="1019"/>
                  </a:lnTo>
                  <a:cubicBezTo>
                    <a:pt x="3154" y="1021"/>
                    <a:pt x="3248" y="1179"/>
                    <a:pt x="3248" y="1306"/>
                  </a:cubicBezTo>
                  <a:lnTo>
                    <a:pt x="3248" y="1465"/>
                  </a:lnTo>
                  <a:cubicBezTo>
                    <a:pt x="3280" y="1751"/>
                    <a:pt x="3216" y="2070"/>
                    <a:pt x="3089" y="2420"/>
                  </a:cubicBezTo>
                  <a:cubicBezTo>
                    <a:pt x="2993" y="2770"/>
                    <a:pt x="2771" y="3184"/>
                    <a:pt x="2548" y="3566"/>
                  </a:cubicBezTo>
                  <a:cubicBezTo>
                    <a:pt x="2357" y="3948"/>
                    <a:pt x="2070" y="4266"/>
                    <a:pt x="1815" y="4521"/>
                  </a:cubicBezTo>
                  <a:lnTo>
                    <a:pt x="1624" y="4744"/>
                  </a:lnTo>
                  <a:cubicBezTo>
                    <a:pt x="1199" y="5144"/>
                    <a:pt x="754" y="5367"/>
                    <a:pt x="429" y="5367"/>
                  </a:cubicBezTo>
                  <a:cubicBezTo>
                    <a:pt x="340" y="5367"/>
                    <a:pt x="260" y="5351"/>
                    <a:pt x="192" y="5317"/>
                  </a:cubicBezTo>
                  <a:cubicBezTo>
                    <a:pt x="160" y="5317"/>
                    <a:pt x="160" y="5285"/>
                    <a:pt x="96" y="5285"/>
                  </a:cubicBezTo>
                  <a:cubicBezTo>
                    <a:pt x="39" y="5256"/>
                    <a:pt x="8" y="5177"/>
                    <a:pt x="2" y="5115"/>
                  </a:cubicBezTo>
                  <a:lnTo>
                    <a:pt x="2" y="5115"/>
                  </a:lnTo>
                  <a:cubicBezTo>
                    <a:pt x="27" y="6512"/>
                    <a:pt x="515" y="6758"/>
                    <a:pt x="872" y="6758"/>
                  </a:cubicBezTo>
                  <a:cubicBezTo>
                    <a:pt x="1065" y="6758"/>
                    <a:pt x="1220" y="6686"/>
                    <a:pt x="1242" y="6686"/>
                  </a:cubicBezTo>
                  <a:cubicBezTo>
                    <a:pt x="1242" y="6686"/>
                    <a:pt x="2834" y="8437"/>
                    <a:pt x="4840" y="9424"/>
                  </a:cubicBezTo>
                  <a:cubicBezTo>
                    <a:pt x="4959" y="9429"/>
                    <a:pt x="5075" y="9431"/>
                    <a:pt x="5189" y="9431"/>
                  </a:cubicBezTo>
                  <a:cubicBezTo>
                    <a:pt x="8695" y="9431"/>
                    <a:pt x="9711" y="7131"/>
                    <a:pt x="9711" y="7131"/>
                  </a:cubicBezTo>
                  <a:cubicBezTo>
                    <a:pt x="9711" y="7131"/>
                    <a:pt x="9742" y="3184"/>
                    <a:pt x="9870" y="0"/>
                  </a:cubicBezTo>
                  <a:close/>
                </a:path>
              </a:pathLst>
            </a:custGeom>
            <a:solidFill>
              <a:srgbClr val="9B6C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6" name="Google Shape;3306;p61"/>
            <p:cNvSpPr/>
            <p:nvPr/>
          </p:nvSpPr>
          <p:spPr>
            <a:xfrm>
              <a:off x="5264745" y="4145783"/>
              <a:ext cx="62650" cy="105847"/>
            </a:xfrm>
            <a:custGeom>
              <a:rect b="b" l="l" r="r" t="t"/>
              <a:pathLst>
                <a:path extrusionOk="0" h="6241" w="3694">
                  <a:moveTo>
                    <a:pt x="2484" y="0"/>
                  </a:moveTo>
                  <a:lnTo>
                    <a:pt x="256" y="1369"/>
                  </a:lnTo>
                  <a:lnTo>
                    <a:pt x="701" y="4330"/>
                  </a:lnTo>
                  <a:lnTo>
                    <a:pt x="701" y="4394"/>
                  </a:lnTo>
                  <a:lnTo>
                    <a:pt x="383" y="4457"/>
                  </a:lnTo>
                  <a:lnTo>
                    <a:pt x="542" y="4807"/>
                  </a:lnTo>
                  <a:lnTo>
                    <a:pt x="638" y="4967"/>
                  </a:lnTo>
                  <a:lnTo>
                    <a:pt x="701" y="5126"/>
                  </a:lnTo>
                  <a:lnTo>
                    <a:pt x="1" y="5508"/>
                  </a:lnTo>
                  <a:cubicBezTo>
                    <a:pt x="33" y="5540"/>
                    <a:pt x="33" y="5603"/>
                    <a:pt x="65" y="5667"/>
                  </a:cubicBezTo>
                  <a:lnTo>
                    <a:pt x="65" y="5699"/>
                  </a:lnTo>
                  <a:cubicBezTo>
                    <a:pt x="192" y="5890"/>
                    <a:pt x="383" y="6081"/>
                    <a:pt x="765" y="6208"/>
                  </a:cubicBezTo>
                  <a:cubicBezTo>
                    <a:pt x="829" y="6240"/>
                    <a:pt x="924" y="6240"/>
                    <a:pt x="988" y="6240"/>
                  </a:cubicBezTo>
                  <a:cubicBezTo>
                    <a:pt x="1002" y="6241"/>
                    <a:pt x="1016" y="6241"/>
                    <a:pt x="1031" y="6241"/>
                  </a:cubicBezTo>
                  <a:cubicBezTo>
                    <a:pt x="1792" y="6241"/>
                    <a:pt x="2844" y="5428"/>
                    <a:pt x="3344" y="4585"/>
                  </a:cubicBezTo>
                  <a:cubicBezTo>
                    <a:pt x="3407" y="4362"/>
                    <a:pt x="3535" y="4203"/>
                    <a:pt x="3566" y="4075"/>
                  </a:cubicBezTo>
                  <a:cubicBezTo>
                    <a:pt x="3694" y="3693"/>
                    <a:pt x="3694" y="3375"/>
                    <a:pt x="3535" y="3056"/>
                  </a:cubicBezTo>
                  <a:cubicBezTo>
                    <a:pt x="3535" y="3056"/>
                    <a:pt x="3375" y="2865"/>
                    <a:pt x="3121" y="2324"/>
                  </a:cubicBezTo>
                  <a:cubicBezTo>
                    <a:pt x="3089" y="2229"/>
                    <a:pt x="3057" y="2101"/>
                    <a:pt x="3025" y="2006"/>
                  </a:cubicBezTo>
                  <a:cubicBezTo>
                    <a:pt x="2962" y="1910"/>
                    <a:pt x="2962" y="1879"/>
                    <a:pt x="2930" y="1783"/>
                  </a:cubicBezTo>
                  <a:cubicBezTo>
                    <a:pt x="2771" y="1369"/>
                    <a:pt x="2611" y="733"/>
                    <a:pt x="248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7" name="Google Shape;3307;p61"/>
            <p:cNvSpPr/>
            <p:nvPr/>
          </p:nvSpPr>
          <p:spPr>
            <a:xfrm>
              <a:off x="5249091" y="4197614"/>
              <a:ext cx="199246" cy="291034"/>
            </a:xfrm>
            <a:custGeom>
              <a:rect b="b" l="l" r="r" t="t"/>
              <a:pathLst>
                <a:path extrusionOk="0" h="17160" w="11748">
                  <a:moveTo>
                    <a:pt x="4489" y="0"/>
                  </a:moveTo>
                  <a:lnTo>
                    <a:pt x="4489" y="0"/>
                  </a:lnTo>
                  <a:cubicBezTo>
                    <a:pt x="4712" y="255"/>
                    <a:pt x="4649" y="605"/>
                    <a:pt x="4553" y="956"/>
                  </a:cubicBezTo>
                  <a:cubicBezTo>
                    <a:pt x="4171" y="1942"/>
                    <a:pt x="2866" y="3152"/>
                    <a:pt x="1943" y="3152"/>
                  </a:cubicBezTo>
                  <a:cubicBezTo>
                    <a:pt x="1879" y="3152"/>
                    <a:pt x="1783" y="3152"/>
                    <a:pt x="1720" y="3120"/>
                  </a:cubicBezTo>
                  <a:cubicBezTo>
                    <a:pt x="1370" y="2993"/>
                    <a:pt x="1147" y="2802"/>
                    <a:pt x="1051" y="2579"/>
                  </a:cubicBezTo>
                  <a:lnTo>
                    <a:pt x="1051" y="2547"/>
                  </a:lnTo>
                  <a:cubicBezTo>
                    <a:pt x="956" y="2356"/>
                    <a:pt x="956" y="2165"/>
                    <a:pt x="956" y="2165"/>
                  </a:cubicBezTo>
                  <a:lnTo>
                    <a:pt x="892" y="2229"/>
                  </a:lnTo>
                  <a:cubicBezTo>
                    <a:pt x="797" y="2356"/>
                    <a:pt x="733" y="2515"/>
                    <a:pt x="637" y="2643"/>
                  </a:cubicBezTo>
                  <a:cubicBezTo>
                    <a:pt x="637" y="2675"/>
                    <a:pt x="606" y="2675"/>
                    <a:pt x="606" y="2706"/>
                  </a:cubicBezTo>
                  <a:cubicBezTo>
                    <a:pt x="606" y="2738"/>
                    <a:pt x="574" y="2738"/>
                    <a:pt x="574" y="2802"/>
                  </a:cubicBezTo>
                  <a:cubicBezTo>
                    <a:pt x="574" y="2834"/>
                    <a:pt x="510" y="2834"/>
                    <a:pt x="510" y="2866"/>
                  </a:cubicBezTo>
                  <a:cubicBezTo>
                    <a:pt x="510" y="2866"/>
                    <a:pt x="510" y="2929"/>
                    <a:pt x="478" y="2929"/>
                  </a:cubicBezTo>
                  <a:lnTo>
                    <a:pt x="478" y="2961"/>
                  </a:lnTo>
                  <a:cubicBezTo>
                    <a:pt x="478" y="2993"/>
                    <a:pt x="478" y="2993"/>
                    <a:pt x="446" y="3025"/>
                  </a:cubicBezTo>
                  <a:cubicBezTo>
                    <a:pt x="446" y="3025"/>
                    <a:pt x="446" y="3088"/>
                    <a:pt x="415" y="3088"/>
                  </a:cubicBezTo>
                  <a:cubicBezTo>
                    <a:pt x="415" y="3120"/>
                    <a:pt x="351" y="3152"/>
                    <a:pt x="351" y="3184"/>
                  </a:cubicBezTo>
                  <a:lnTo>
                    <a:pt x="351" y="3248"/>
                  </a:lnTo>
                  <a:lnTo>
                    <a:pt x="351" y="3279"/>
                  </a:lnTo>
                  <a:lnTo>
                    <a:pt x="351" y="3311"/>
                  </a:lnTo>
                  <a:cubicBezTo>
                    <a:pt x="351" y="3343"/>
                    <a:pt x="351" y="3343"/>
                    <a:pt x="319" y="3407"/>
                  </a:cubicBezTo>
                  <a:cubicBezTo>
                    <a:pt x="319" y="3439"/>
                    <a:pt x="287" y="3470"/>
                    <a:pt x="287" y="3502"/>
                  </a:cubicBezTo>
                  <a:cubicBezTo>
                    <a:pt x="287" y="3566"/>
                    <a:pt x="287" y="3598"/>
                    <a:pt x="224" y="3630"/>
                  </a:cubicBezTo>
                  <a:lnTo>
                    <a:pt x="224" y="3661"/>
                  </a:lnTo>
                  <a:lnTo>
                    <a:pt x="224" y="3757"/>
                  </a:lnTo>
                  <a:lnTo>
                    <a:pt x="224" y="3789"/>
                  </a:lnTo>
                  <a:lnTo>
                    <a:pt x="224" y="3821"/>
                  </a:lnTo>
                  <a:lnTo>
                    <a:pt x="224" y="3884"/>
                  </a:lnTo>
                  <a:lnTo>
                    <a:pt x="224" y="3948"/>
                  </a:lnTo>
                  <a:lnTo>
                    <a:pt x="224" y="4043"/>
                  </a:lnTo>
                  <a:lnTo>
                    <a:pt x="224" y="4075"/>
                  </a:lnTo>
                  <a:lnTo>
                    <a:pt x="224" y="4107"/>
                  </a:lnTo>
                  <a:lnTo>
                    <a:pt x="224" y="4203"/>
                  </a:lnTo>
                  <a:lnTo>
                    <a:pt x="224" y="4234"/>
                  </a:lnTo>
                  <a:lnTo>
                    <a:pt x="224" y="4298"/>
                  </a:lnTo>
                  <a:lnTo>
                    <a:pt x="224" y="4362"/>
                  </a:lnTo>
                  <a:lnTo>
                    <a:pt x="224" y="4394"/>
                  </a:lnTo>
                  <a:lnTo>
                    <a:pt x="224" y="4426"/>
                  </a:lnTo>
                  <a:lnTo>
                    <a:pt x="224" y="4553"/>
                  </a:lnTo>
                  <a:cubicBezTo>
                    <a:pt x="1" y="4712"/>
                    <a:pt x="1" y="4744"/>
                    <a:pt x="1" y="4744"/>
                  </a:cubicBezTo>
                  <a:cubicBezTo>
                    <a:pt x="1" y="5253"/>
                    <a:pt x="32" y="5858"/>
                    <a:pt x="128" y="6495"/>
                  </a:cubicBezTo>
                  <a:cubicBezTo>
                    <a:pt x="128" y="6622"/>
                    <a:pt x="160" y="6749"/>
                    <a:pt x="160" y="6845"/>
                  </a:cubicBezTo>
                  <a:lnTo>
                    <a:pt x="160" y="6940"/>
                  </a:lnTo>
                  <a:cubicBezTo>
                    <a:pt x="160" y="7004"/>
                    <a:pt x="160" y="7036"/>
                    <a:pt x="192" y="7131"/>
                  </a:cubicBezTo>
                  <a:cubicBezTo>
                    <a:pt x="192" y="7163"/>
                    <a:pt x="192" y="7259"/>
                    <a:pt x="255" y="7291"/>
                  </a:cubicBezTo>
                  <a:cubicBezTo>
                    <a:pt x="255" y="7418"/>
                    <a:pt x="287" y="7545"/>
                    <a:pt x="287" y="7641"/>
                  </a:cubicBezTo>
                  <a:lnTo>
                    <a:pt x="287" y="7736"/>
                  </a:lnTo>
                  <a:cubicBezTo>
                    <a:pt x="287" y="7832"/>
                    <a:pt x="319" y="7959"/>
                    <a:pt x="319" y="8087"/>
                  </a:cubicBezTo>
                  <a:cubicBezTo>
                    <a:pt x="415" y="8532"/>
                    <a:pt x="478" y="9010"/>
                    <a:pt x="574" y="9424"/>
                  </a:cubicBezTo>
                  <a:cubicBezTo>
                    <a:pt x="1083" y="12193"/>
                    <a:pt x="1847" y="14963"/>
                    <a:pt x="2102" y="15886"/>
                  </a:cubicBezTo>
                  <a:cubicBezTo>
                    <a:pt x="2165" y="16013"/>
                    <a:pt x="2197" y="16077"/>
                    <a:pt x="2197" y="16141"/>
                  </a:cubicBezTo>
                  <a:lnTo>
                    <a:pt x="2197" y="16491"/>
                  </a:lnTo>
                  <a:cubicBezTo>
                    <a:pt x="2261" y="16523"/>
                    <a:pt x="2356" y="16555"/>
                    <a:pt x="2484" y="16586"/>
                  </a:cubicBezTo>
                  <a:cubicBezTo>
                    <a:pt x="2993" y="16809"/>
                    <a:pt x="3598" y="16968"/>
                    <a:pt x="4171" y="17032"/>
                  </a:cubicBezTo>
                  <a:cubicBezTo>
                    <a:pt x="4617" y="17128"/>
                    <a:pt x="5062" y="17159"/>
                    <a:pt x="5540" y="17159"/>
                  </a:cubicBezTo>
                  <a:lnTo>
                    <a:pt x="6145" y="17159"/>
                  </a:lnTo>
                  <a:cubicBezTo>
                    <a:pt x="6781" y="17159"/>
                    <a:pt x="7418" y="17128"/>
                    <a:pt x="7991" y="17064"/>
                  </a:cubicBezTo>
                  <a:cubicBezTo>
                    <a:pt x="10060" y="16905"/>
                    <a:pt x="11748" y="16523"/>
                    <a:pt x="11748" y="16523"/>
                  </a:cubicBezTo>
                  <a:lnTo>
                    <a:pt x="11748" y="16491"/>
                  </a:lnTo>
                  <a:lnTo>
                    <a:pt x="11398" y="15536"/>
                  </a:lnTo>
                  <a:cubicBezTo>
                    <a:pt x="11398" y="15313"/>
                    <a:pt x="11334" y="15122"/>
                    <a:pt x="11334" y="14931"/>
                  </a:cubicBezTo>
                  <a:cubicBezTo>
                    <a:pt x="11270" y="13944"/>
                    <a:pt x="11238" y="13021"/>
                    <a:pt x="11143" y="12193"/>
                  </a:cubicBezTo>
                  <a:cubicBezTo>
                    <a:pt x="11111" y="11907"/>
                    <a:pt x="11111" y="11620"/>
                    <a:pt x="11079" y="11334"/>
                  </a:cubicBezTo>
                  <a:cubicBezTo>
                    <a:pt x="11079" y="11270"/>
                    <a:pt x="11079" y="11174"/>
                    <a:pt x="11016" y="11111"/>
                  </a:cubicBezTo>
                  <a:cubicBezTo>
                    <a:pt x="10984" y="10761"/>
                    <a:pt x="10952" y="10379"/>
                    <a:pt x="10920" y="10060"/>
                  </a:cubicBezTo>
                  <a:cubicBezTo>
                    <a:pt x="10538" y="6972"/>
                    <a:pt x="10060" y="5062"/>
                    <a:pt x="9583" y="3693"/>
                  </a:cubicBezTo>
                  <a:cubicBezTo>
                    <a:pt x="9360" y="3025"/>
                    <a:pt x="8946" y="2420"/>
                    <a:pt x="8469" y="1911"/>
                  </a:cubicBezTo>
                  <a:cubicBezTo>
                    <a:pt x="7991" y="1751"/>
                    <a:pt x="7482" y="1529"/>
                    <a:pt x="7036" y="1274"/>
                  </a:cubicBezTo>
                  <a:cubicBezTo>
                    <a:pt x="7004" y="1242"/>
                    <a:pt x="6973" y="1242"/>
                    <a:pt x="6941" y="1210"/>
                  </a:cubicBezTo>
                  <a:cubicBezTo>
                    <a:pt x="6845" y="1147"/>
                    <a:pt x="6781" y="1083"/>
                    <a:pt x="6686" y="1051"/>
                  </a:cubicBezTo>
                  <a:cubicBezTo>
                    <a:pt x="6527" y="924"/>
                    <a:pt x="6368" y="828"/>
                    <a:pt x="6240" y="733"/>
                  </a:cubicBezTo>
                  <a:cubicBezTo>
                    <a:pt x="6049" y="605"/>
                    <a:pt x="5858" y="446"/>
                    <a:pt x="5667" y="351"/>
                  </a:cubicBezTo>
                  <a:cubicBezTo>
                    <a:pt x="5285" y="191"/>
                    <a:pt x="4903" y="32"/>
                    <a:pt x="4489" y="0"/>
                  </a:cubicBezTo>
                  <a:close/>
                </a:path>
              </a:pathLst>
            </a:custGeom>
            <a:solidFill>
              <a:srgbClr val="9B6C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8" name="Google Shape;3308;p61"/>
            <p:cNvSpPr/>
            <p:nvPr/>
          </p:nvSpPr>
          <p:spPr>
            <a:xfrm>
              <a:off x="5115730" y="4237573"/>
              <a:ext cx="146874" cy="159950"/>
            </a:xfrm>
            <a:custGeom>
              <a:rect b="b" l="l" r="r" t="t"/>
              <a:pathLst>
                <a:path extrusionOk="0" h="9431" w="8660">
                  <a:moveTo>
                    <a:pt x="8660" y="0"/>
                  </a:moveTo>
                  <a:cubicBezTo>
                    <a:pt x="8150" y="414"/>
                    <a:pt x="7800" y="955"/>
                    <a:pt x="7704" y="1592"/>
                  </a:cubicBezTo>
                  <a:cubicBezTo>
                    <a:pt x="7513" y="2802"/>
                    <a:pt x="7354" y="4075"/>
                    <a:pt x="7418" y="5380"/>
                  </a:cubicBezTo>
                  <a:cubicBezTo>
                    <a:pt x="7482" y="6558"/>
                    <a:pt x="6877" y="7736"/>
                    <a:pt x="5794" y="8277"/>
                  </a:cubicBezTo>
                  <a:cubicBezTo>
                    <a:pt x="4585" y="8882"/>
                    <a:pt x="3693" y="9009"/>
                    <a:pt x="3693" y="9009"/>
                  </a:cubicBezTo>
                  <a:cubicBezTo>
                    <a:pt x="3693" y="9009"/>
                    <a:pt x="2102" y="8150"/>
                    <a:pt x="701" y="6940"/>
                  </a:cubicBezTo>
                  <a:cubicBezTo>
                    <a:pt x="1624" y="6335"/>
                    <a:pt x="2547" y="4903"/>
                    <a:pt x="2579" y="4425"/>
                  </a:cubicBezTo>
                  <a:lnTo>
                    <a:pt x="2579" y="4425"/>
                  </a:lnTo>
                  <a:cubicBezTo>
                    <a:pt x="1942" y="6017"/>
                    <a:pt x="0" y="6686"/>
                    <a:pt x="0" y="6686"/>
                  </a:cubicBezTo>
                  <a:cubicBezTo>
                    <a:pt x="0" y="6686"/>
                    <a:pt x="1592" y="8436"/>
                    <a:pt x="3598" y="9423"/>
                  </a:cubicBezTo>
                  <a:cubicBezTo>
                    <a:pt x="3717" y="9428"/>
                    <a:pt x="3833" y="9431"/>
                    <a:pt x="3947" y="9431"/>
                  </a:cubicBezTo>
                  <a:cubicBezTo>
                    <a:pt x="7453" y="9431"/>
                    <a:pt x="8469" y="7131"/>
                    <a:pt x="8469" y="7131"/>
                  </a:cubicBezTo>
                  <a:cubicBezTo>
                    <a:pt x="8023" y="4807"/>
                    <a:pt x="7704" y="2547"/>
                    <a:pt x="8023" y="1465"/>
                  </a:cubicBezTo>
                  <a:cubicBezTo>
                    <a:pt x="8150" y="923"/>
                    <a:pt x="8373" y="414"/>
                    <a:pt x="8660" y="0"/>
                  </a:cubicBezTo>
                  <a:close/>
                </a:path>
              </a:pathLst>
            </a:custGeom>
            <a:solidFill>
              <a:srgbClr val="664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9" name="Google Shape;3309;p61"/>
            <p:cNvSpPr/>
            <p:nvPr/>
          </p:nvSpPr>
          <p:spPr>
            <a:xfrm>
              <a:off x="5283113" y="4450310"/>
              <a:ext cx="165224" cy="38347"/>
            </a:xfrm>
            <a:custGeom>
              <a:rect b="b" l="l" r="r" t="t"/>
              <a:pathLst>
                <a:path extrusionOk="0" h="2261" w="9742">
                  <a:moveTo>
                    <a:pt x="159" y="1592"/>
                  </a:moveTo>
                  <a:cubicBezTo>
                    <a:pt x="159" y="1608"/>
                    <a:pt x="167" y="1616"/>
                    <a:pt x="171" y="1616"/>
                  </a:cubicBezTo>
                  <a:cubicBezTo>
                    <a:pt x="175" y="1616"/>
                    <a:pt x="175" y="1608"/>
                    <a:pt x="159" y="1592"/>
                  </a:cubicBezTo>
                  <a:close/>
                  <a:moveTo>
                    <a:pt x="9328" y="0"/>
                  </a:moveTo>
                  <a:cubicBezTo>
                    <a:pt x="8437" y="510"/>
                    <a:pt x="7163" y="828"/>
                    <a:pt x="5794" y="955"/>
                  </a:cubicBezTo>
                  <a:cubicBezTo>
                    <a:pt x="5253" y="1019"/>
                    <a:pt x="4648" y="1019"/>
                    <a:pt x="4075" y="1051"/>
                  </a:cubicBezTo>
                  <a:lnTo>
                    <a:pt x="3661" y="1051"/>
                  </a:lnTo>
                  <a:cubicBezTo>
                    <a:pt x="1815" y="1051"/>
                    <a:pt x="319" y="955"/>
                    <a:pt x="159" y="892"/>
                  </a:cubicBezTo>
                  <a:cubicBezTo>
                    <a:pt x="159" y="892"/>
                    <a:pt x="0" y="1433"/>
                    <a:pt x="159" y="1592"/>
                  </a:cubicBezTo>
                  <a:cubicBezTo>
                    <a:pt x="255" y="1624"/>
                    <a:pt x="350" y="1656"/>
                    <a:pt x="478" y="1687"/>
                  </a:cubicBezTo>
                  <a:cubicBezTo>
                    <a:pt x="987" y="1910"/>
                    <a:pt x="1592" y="2069"/>
                    <a:pt x="2165" y="2133"/>
                  </a:cubicBezTo>
                  <a:cubicBezTo>
                    <a:pt x="2611" y="2229"/>
                    <a:pt x="3056" y="2260"/>
                    <a:pt x="3534" y="2260"/>
                  </a:cubicBezTo>
                  <a:lnTo>
                    <a:pt x="4107" y="2260"/>
                  </a:lnTo>
                  <a:cubicBezTo>
                    <a:pt x="4775" y="2260"/>
                    <a:pt x="5412" y="2229"/>
                    <a:pt x="5985" y="2165"/>
                  </a:cubicBezTo>
                  <a:cubicBezTo>
                    <a:pt x="8054" y="2006"/>
                    <a:pt x="9742" y="1624"/>
                    <a:pt x="9742" y="1624"/>
                  </a:cubicBezTo>
                  <a:lnTo>
                    <a:pt x="9742" y="1592"/>
                  </a:lnTo>
                  <a:lnTo>
                    <a:pt x="9742" y="1528"/>
                  </a:lnTo>
                  <a:lnTo>
                    <a:pt x="9742" y="1146"/>
                  </a:lnTo>
                  <a:cubicBezTo>
                    <a:pt x="9742" y="1051"/>
                    <a:pt x="9742" y="955"/>
                    <a:pt x="9678" y="860"/>
                  </a:cubicBezTo>
                  <a:cubicBezTo>
                    <a:pt x="9646" y="541"/>
                    <a:pt x="9583" y="223"/>
                    <a:pt x="9392" y="0"/>
                  </a:cubicBezTo>
                  <a:close/>
                </a:path>
              </a:pathLst>
            </a:custGeom>
            <a:solidFill>
              <a:srgbClr val="A98D8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0" name="Google Shape;3310;p61"/>
            <p:cNvSpPr/>
            <p:nvPr/>
          </p:nvSpPr>
          <p:spPr>
            <a:xfrm>
              <a:off x="5213456" y="4097734"/>
              <a:ext cx="95044" cy="137156"/>
            </a:xfrm>
            <a:custGeom>
              <a:rect b="b" l="l" r="r" t="t"/>
              <a:pathLst>
                <a:path extrusionOk="0" h="8087" w="5604">
                  <a:moveTo>
                    <a:pt x="4744" y="3661"/>
                  </a:moveTo>
                  <a:lnTo>
                    <a:pt x="4776" y="3820"/>
                  </a:lnTo>
                  <a:lnTo>
                    <a:pt x="5126" y="5698"/>
                  </a:lnTo>
                  <a:cubicBezTo>
                    <a:pt x="4903" y="6749"/>
                    <a:pt x="3980" y="7640"/>
                    <a:pt x="3566" y="7895"/>
                  </a:cubicBezTo>
                  <a:cubicBezTo>
                    <a:pt x="2866" y="8086"/>
                    <a:pt x="2547" y="7991"/>
                    <a:pt x="2547" y="7991"/>
                  </a:cubicBezTo>
                  <a:lnTo>
                    <a:pt x="2547" y="7991"/>
                  </a:lnTo>
                  <a:cubicBezTo>
                    <a:pt x="1433" y="7195"/>
                    <a:pt x="924" y="6653"/>
                    <a:pt x="351" y="4934"/>
                  </a:cubicBezTo>
                  <a:cubicBezTo>
                    <a:pt x="160" y="4584"/>
                    <a:pt x="64" y="4330"/>
                    <a:pt x="32" y="3948"/>
                  </a:cubicBezTo>
                  <a:lnTo>
                    <a:pt x="32" y="3820"/>
                  </a:lnTo>
                  <a:cubicBezTo>
                    <a:pt x="32" y="3661"/>
                    <a:pt x="1" y="3534"/>
                    <a:pt x="1" y="3375"/>
                  </a:cubicBezTo>
                  <a:lnTo>
                    <a:pt x="1" y="3215"/>
                  </a:lnTo>
                  <a:lnTo>
                    <a:pt x="1" y="3024"/>
                  </a:lnTo>
                  <a:cubicBezTo>
                    <a:pt x="32" y="2356"/>
                    <a:pt x="287" y="1687"/>
                    <a:pt x="701" y="1114"/>
                  </a:cubicBezTo>
                  <a:cubicBezTo>
                    <a:pt x="1115" y="669"/>
                    <a:pt x="1592" y="382"/>
                    <a:pt x="2133" y="223"/>
                  </a:cubicBezTo>
                  <a:cubicBezTo>
                    <a:pt x="2993" y="0"/>
                    <a:pt x="3789" y="255"/>
                    <a:pt x="4489" y="732"/>
                  </a:cubicBezTo>
                  <a:lnTo>
                    <a:pt x="4489" y="732"/>
                  </a:lnTo>
                  <a:cubicBezTo>
                    <a:pt x="4999" y="1178"/>
                    <a:pt x="5285" y="1719"/>
                    <a:pt x="5444" y="2324"/>
                  </a:cubicBezTo>
                  <a:cubicBezTo>
                    <a:pt x="5603" y="2961"/>
                    <a:pt x="5285" y="3502"/>
                    <a:pt x="4744" y="366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1" name="Google Shape;3311;p61"/>
            <p:cNvSpPr/>
            <p:nvPr/>
          </p:nvSpPr>
          <p:spPr>
            <a:xfrm>
              <a:off x="5094665" y="4251820"/>
              <a:ext cx="56172" cy="77066"/>
            </a:xfrm>
            <a:custGeom>
              <a:rect b="b" l="l" r="r" t="t"/>
              <a:pathLst>
                <a:path extrusionOk="0" h="4544" w="3312">
                  <a:moveTo>
                    <a:pt x="2674" y="1"/>
                  </a:moveTo>
                  <a:cubicBezTo>
                    <a:pt x="2598" y="1"/>
                    <a:pt x="2514" y="8"/>
                    <a:pt x="2420" y="20"/>
                  </a:cubicBezTo>
                  <a:cubicBezTo>
                    <a:pt x="2038" y="115"/>
                    <a:pt x="1561" y="338"/>
                    <a:pt x="1179" y="720"/>
                  </a:cubicBezTo>
                  <a:cubicBezTo>
                    <a:pt x="1115" y="784"/>
                    <a:pt x="1083" y="879"/>
                    <a:pt x="988" y="943"/>
                  </a:cubicBezTo>
                  <a:cubicBezTo>
                    <a:pt x="829" y="1198"/>
                    <a:pt x="765" y="1516"/>
                    <a:pt x="638" y="1834"/>
                  </a:cubicBezTo>
                  <a:cubicBezTo>
                    <a:pt x="192" y="3108"/>
                    <a:pt x="1" y="3744"/>
                    <a:pt x="1" y="4158"/>
                  </a:cubicBezTo>
                  <a:lnTo>
                    <a:pt x="1" y="4254"/>
                  </a:lnTo>
                  <a:cubicBezTo>
                    <a:pt x="33" y="4381"/>
                    <a:pt x="65" y="4445"/>
                    <a:pt x="192" y="4508"/>
                  </a:cubicBezTo>
                  <a:cubicBezTo>
                    <a:pt x="251" y="4532"/>
                    <a:pt x="318" y="4544"/>
                    <a:pt x="393" y="4544"/>
                  </a:cubicBezTo>
                  <a:cubicBezTo>
                    <a:pt x="721" y="4544"/>
                    <a:pt x="1183" y="4319"/>
                    <a:pt x="1624" y="3904"/>
                  </a:cubicBezTo>
                  <a:cubicBezTo>
                    <a:pt x="1720" y="3840"/>
                    <a:pt x="1752" y="3776"/>
                    <a:pt x="1815" y="3713"/>
                  </a:cubicBezTo>
                  <a:cubicBezTo>
                    <a:pt x="2070" y="3426"/>
                    <a:pt x="2293" y="3108"/>
                    <a:pt x="2548" y="2758"/>
                  </a:cubicBezTo>
                  <a:cubicBezTo>
                    <a:pt x="2771" y="2344"/>
                    <a:pt x="2993" y="1962"/>
                    <a:pt x="3089" y="1580"/>
                  </a:cubicBezTo>
                  <a:cubicBezTo>
                    <a:pt x="3216" y="1230"/>
                    <a:pt x="3312" y="911"/>
                    <a:pt x="3312" y="656"/>
                  </a:cubicBezTo>
                  <a:lnTo>
                    <a:pt x="3312" y="497"/>
                  </a:lnTo>
                  <a:cubicBezTo>
                    <a:pt x="3248" y="402"/>
                    <a:pt x="3184" y="243"/>
                    <a:pt x="3184" y="243"/>
                  </a:cubicBezTo>
                  <a:lnTo>
                    <a:pt x="3057" y="115"/>
                  </a:lnTo>
                  <a:cubicBezTo>
                    <a:pt x="3025" y="115"/>
                    <a:pt x="3025" y="83"/>
                    <a:pt x="2993" y="83"/>
                  </a:cubicBezTo>
                  <a:cubicBezTo>
                    <a:pt x="2913" y="23"/>
                    <a:pt x="2806" y="1"/>
                    <a:pt x="2674" y="1"/>
                  </a:cubicBezTo>
                  <a:close/>
                </a:path>
              </a:pathLst>
            </a:custGeom>
            <a:solidFill>
              <a:srgbClr val="5C3C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2" name="Google Shape;3312;p61"/>
            <p:cNvSpPr/>
            <p:nvPr/>
          </p:nvSpPr>
          <p:spPr>
            <a:xfrm>
              <a:off x="5103857" y="4200311"/>
              <a:ext cx="46979" cy="114480"/>
            </a:xfrm>
            <a:custGeom>
              <a:rect b="b" l="l" r="r" t="t"/>
              <a:pathLst>
                <a:path extrusionOk="0" h="6750" w="2770">
                  <a:moveTo>
                    <a:pt x="2547" y="4617"/>
                  </a:moveTo>
                  <a:cubicBezTo>
                    <a:pt x="2451" y="4999"/>
                    <a:pt x="2229" y="5381"/>
                    <a:pt x="2006" y="5795"/>
                  </a:cubicBezTo>
                  <a:cubicBezTo>
                    <a:pt x="1751" y="6145"/>
                    <a:pt x="1528" y="6463"/>
                    <a:pt x="1273" y="6750"/>
                  </a:cubicBezTo>
                  <a:lnTo>
                    <a:pt x="637" y="3757"/>
                  </a:lnTo>
                  <a:lnTo>
                    <a:pt x="541" y="3184"/>
                  </a:lnTo>
                  <a:lnTo>
                    <a:pt x="0" y="733"/>
                  </a:lnTo>
                  <a:lnTo>
                    <a:pt x="1210" y="1"/>
                  </a:lnTo>
                  <a:lnTo>
                    <a:pt x="2038" y="2038"/>
                  </a:lnTo>
                  <a:lnTo>
                    <a:pt x="2515" y="3152"/>
                  </a:lnTo>
                  <a:lnTo>
                    <a:pt x="2770" y="3693"/>
                  </a:lnTo>
                  <a:cubicBezTo>
                    <a:pt x="2770" y="3948"/>
                    <a:pt x="2674" y="4267"/>
                    <a:pt x="2547" y="461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3" name="Google Shape;3313;p61"/>
            <p:cNvSpPr/>
            <p:nvPr/>
          </p:nvSpPr>
          <p:spPr>
            <a:xfrm>
              <a:off x="5251787" y="4196681"/>
              <a:ext cx="93433" cy="81527"/>
            </a:xfrm>
            <a:custGeom>
              <a:rect b="b" l="l" r="r" t="t"/>
              <a:pathLst>
                <a:path extrusionOk="0" h="4807" w="5509">
                  <a:moveTo>
                    <a:pt x="4769" y="0"/>
                  </a:moveTo>
                  <a:cubicBezTo>
                    <a:pt x="4615" y="0"/>
                    <a:pt x="4444" y="36"/>
                    <a:pt x="4267" y="119"/>
                  </a:cubicBezTo>
                  <a:cubicBezTo>
                    <a:pt x="4935" y="1074"/>
                    <a:pt x="2993" y="3239"/>
                    <a:pt x="1720" y="3239"/>
                  </a:cubicBezTo>
                  <a:cubicBezTo>
                    <a:pt x="1624" y="3239"/>
                    <a:pt x="1561" y="3239"/>
                    <a:pt x="1465" y="3207"/>
                  </a:cubicBezTo>
                  <a:cubicBezTo>
                    <a:pt x="1115" y="3080"/>
                    <a:pt x="924" y="2889"/>
                    <a:pt x="797" y="2698"/>
                  </a:cubicBezTo>
                  <a:cubicBezTo>
                    <a:pt x="669" y="2443"/>
                    <a:pt x="669" y="2252"/>
                    <a:pt x="669" y="2252"/>
                  </a:cubicBezTo>
                  <a:cubicBezTo>
                    <a:pt x="669" y="2252"/>
                    <a:pt x="638" y="2252"/>
                    <a:pt x="638" y="2284"/>
                  </a:cubicBezTo>
                  <a:cubicBezTo>
                    <a:pt x="478" y="2379"/>
                    <a:pt x="351" y="2507"/>
                    <a:pt x="287" y="2602"/>
                  </a:cubicBezTo>
                  <a:cubicBezTo>
                    <a:pt x="256" y="2666"/>
                    <a:pt x="192" y="2730"/>
                    <a:pt x="160" y="2761"/>
                  </a:cubicBezTo>
                  <a:cubicBezTo>
                    <a:pt x="33" y="3016"/>
                    <a:pt x="1" y="3239"/>
                    <a:pt x="33" y="3494"/>
                  </a:cubicBezTo>
                  <a:cubicBezTo>
                    <a:pt x="96" y="3812"/>
                    <a:pt x="287" y="4130"/>
                    <a:pt x="510" y="4353"/>
                  </a:cubicBezTo>
                  <a:cubicBezTo>
                    <a:pt x="574" y="4417"/>
                    <a:pt x="638" y="4449"/>
                    <a:pt x="669" y="4481"/>
                  </a:cubicBezTo>
                  <a:cubicBezTo>
                    <a:pt x="797" y="4608"/>
                    <a:pt x="988" y="4703"/>
                    <a:pt x="1306" y="4799"/>
                  </a:cubicBezTo>
                  <a:cubicBezTo>
                    <a:pt x="1356" y="4804"/>
                    <a:pt x="1405" y="4807"/>
                    <a:pt x="1453" y="4807"/>
                  </a:cubicBezTo>
                  <a:cubicBezTo>
                    <a:pt x="1961" y="4807"/>
                    <a:pt x="2387" y="4514"/>
                    <a:pt x="2707" y="4194"/>
                  </a:cubicBezTo>
                  <a:cubicBezTo>
                    <a:pt x="2834" y="4162"/>
                    <a:pt x="2961" y="4067"/>
                    <a:pt x="3057" y="4035"/>
                  </a:cubicBezTo>
                  <a:cubicBezTo>
                    <a:pt x="4553" y="3366"/>
                    <a:pt x="5508" y="1170"/>
                    <a:pt x="5445" y="469"/>
                  </a:cubicBezTo>
                  <a:cubicBezTo>
                    <a:pt x="5445" y="406"/>
                    <a:pt x="5445" y="374"/>
                    <a:pt x="5413" y="342"/>
                  </a:cubicBezTo>
                  <a:cubicBezTo>
                    <a:pt x="5327" y="149"/>
                    <a:pt x="5083" y="0"/>
                    <a:pt x="4769" y="0"/>
                  </a:cubicBezTo>
                  <a:close/>
                </a:path>
              </a:pathLst>
            </a:custGeom>
            <a:solidFill>
              <a:srgbClr val="A8756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4" name="Google Shape;3314;p61"/>
            <p:cNvSpPr/>
            <p:nvPr/>
          </p:nvSpPr>
          <p:spPr>
            <a:xfrm>
              <a:off x="5268527" y="4184114"/>
              <a:ext cx="172788" cy="265729"/>
            </a:xfrm>
            <a:custGeom>
              <a:rect b="b" l="l" r="r" t="t"/>
              <a:pathLst>
                <a:path extrusionOk="0" h="15668" w="10188">
                  <a:moveTo>
                    <a:pt x="7164" y="2547"/>
                  </a:moveTo>
                  <a:lnTo>
                    <a:pt x="7164" y="2547"/>
                  </a:lnTo>
                  <a:cubicBezTo>
                    <a:pt x="7737" y="2993"/>
                    <a:pt x="8182" y="3630"/>
                    <a:pt x="8341" y="4044"/>
                  </a:cubicBezTo>
                  <a:cubicBezTo>
                    <a:pt x="8617" y="4754"/>
                    <a:pt x="8844" y="5441"/>
                    <a:pt x="9031" y="6092"/>
                  </a:cubicBezTo>
                  <a:lnTo>
                    <a:pt x="9031" y="6092"/>
                  </a:lnTo>
                  <a:cubicBezTo>
                    <a:pt x="8641" y="4779"/>
                    <a:pt x="8051" y="3451"/>
                    <a:pt x="7164" y="2547"/>
                  </a:cubicBezTo>
                  <a:close/>
                  <a:moveTo>
                    <a:pt x="3471" y="1"/>
                  </a:moveTo>
                  <a:cubicBezTo>
                    <a:pt x="3152" y="1"/>
                    <a:pt x="2866" y="128"/>
                    <a:pt x="2866" y="128"/>
                  </a:cubicBezTo>
                  <a:cubicBezTo>
                    <a:pt x="3121" y="701"/>
                    <a:pt x="3280" y="892"/>
                    <a:pt x="3280" y="892"/>
                  </a:cubicBezTo>
                  <a:cubicBezTo>
                    <a:pt x="3280" y="892"/>
                    <a:pt x="3789" y="1401"/>
                    <a:pt x="3471" y="2356"/>
                  </a:cubicBezTo>
                  <a:cubicBezTo>
                    <a:pt x="3407" y="2547"/>
                    <a:pt x="3312" y="2770"/>
                    <a:pt x="3184" y="2961"/>
                  </a:cubicBezTo>
                  <a:cubicBezTo>
                    <a:pt x="319" y="7450"/>
                    <a:pt x="1" y="9074"/>
                    <a:pt x="1497" y="13053"/>
                  </a:cubicBezTo>
                  <a:cubicBezTo>
                    <a:pt x="1847" y="13944"/>
                    <a:pt x="2484" y="14581"/>
                    <a:pt x="3184" y="14963"/>
                  </a:cubicBezTo>
                  <a:cubicBezTo>
                    <a:pt x="4092" y="15490"/>
                    <a:pt x="5190" y="15667"/>
                    <a:pt x="6103" y="15667"/>
                  </a:cubicBezTo>
                  <a:cubicBezTo>
                    <a:pt x="6182" y="15667"/>
                    <a:pt x="6260" y="15666"/>
                    <a:pt x="6336" y="15663"/>
                  </a:cubicBezTo>
                  <a:lnTo>
                    <a:pt x="6431" y="15663"/>
                  </a:lnTo>
                  <a:cubicBezTo>
                    <a:pt x="7928" y="15568"/>
                    <a:pt x="9328" y="14804"/>
                    <a:pt x="9742" y="13753"/>
                  </a:cubicBezTo>
                  <a:cubicBezTo>
                    <a:pt x="9838" y="13530"/>
                    <a:pt x="9901" y="13276"/>
                    <a:pt x="9965" y="13021"/>
                  </a:cubicBezTo>
                  <a:cubicBezTo>
                    <a:pt x="10029" y="12416"/>
                    <a:pt x="9965" y="11748"/>
                    <a:pt x="9901" y="11270"/>
                  </a:cubicBezTo>
                  <a:cubicBezTo>
                    <a:pt x="9838" y="10824"/>
                    <a:pt x="9806" y="10506"/>
                    <a:pt x="9806" y="10506"/>
                  </a:cubicBezTo>
                  <a:cubicBezTo>
                    <a:pt x="9806" y="10506"/>
                    <a:pt x="9806" y="10092"/>
                    <a:pt x="9679" y="9392"/>
                  </a:cubicBezTo>
                  <a:cubicBezTo>
                    <a:pt x="9604" y="8704"/>
                    <a:pt x="9465" y="7771"/>
                    <a:pt x="9220" y="6785"/>
                  </a:cubicBezTo>
                  <a:lnTo>
                    <a:pt x="9220" y="6785"/>
                  </a:lnTo>
                  <a:cubicBezTo>
                    <a:pt x="9483" y="7811"/>
                    <a:pt x="9652" y="8737"/>
                    <a:pt x="9774" y="9519"/>
                  </a:cubicBezTo>
                  <a:cubicBezTo>
                    <a:pt x="10188" y="7800"/>
                    <a:pt x="9710" y="6017"/>
                    <a:pt x="9456" y="5190"/>
                  </a:cubicBezTo>
                  <a:cubicBezTo>
                    <a:pt x="9328" y="4999"/>
                    <a:pt x="9297" y="4903"/>
                    <a:pt x="9297" y="4903"/>
                  </a:cubicBezTo>
                  <a:lnTo>
                    <a:pt x="9233" y="4680"/>
                  </a:lnTo>
                  <a:cubicBezTo>
                    <a:pt x="9201" y="4521"/>
                    <a:pt x="9169" y="4235"/>
                    <a:pt x="9074" y="3757"/>
                  </a:cubicBezTo>
                  <a:cubicBezTo>
                    <a:pt x="8883" y="2611"/>
                    <a:pt x="7641" y="1560"/>
                    <a:pt x="6336" y="1178"/>
                  </a:cubicBezTo>
                  <a:cubicBezTo>
                    <a:pt x="6002" y="733"/>
                    <a:pt x="5532" y="621"/>
                    <a:pt x="5146" y="621"/>
                  </a:cubicBezTo>
                  <a:cubicBezTo>
                    <a:pt x="4760" y="621"/>
                    <a:pt x="4458" y="733"/>
                    <a:pt x="4458" y="733"/>
                  </a:cubicBezTo>
                  <a:cubicBezTo>
                    <a:pt x="4235" y="160"/>
                    <a:pt x="3821" y="1"/>
                    <a:pt x="3471" y="1"/>
                  </a:cubicBez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5" name="Google Shape;3315;p61"/>
            <p:cNvSpPr/>
            <p:nvPr/>
          </p:nvSpPr>
          <p:spPr>
            <a:xfrm>
              <a:off x="5322530" y="4404957"/>
              <a:ext cx="115023" cy="54967"/>
            </a:xfrm>
            <a:custGeom>
              <a:rect b="b" l="l" r="r" t="t"/>
              <a:pathLst>
                <a:path extrusionOk="0" h="3241" w="6782">
                  <a:moveTo>
                    <a:pt x="6781" y="0"/>
                  </a:moveTo>
                  <a:lnTo>
                    <a:pt x="6781" y="0"/>
                  </a:lnTo>
                  <a:cubicBezTo>
                    <a:pt x="6749" y="287"/>
                    <a:pt x="6686" y="509"/>
                    <a:pt x="6590" y="732"/>
                  </a:cubicBezTo>
                  <a:cubicBezTo>
                    <a:pt x="6144" y="1783"/>
                    <a:pt x="4744" y="2547"/>
                    <a:pt x="3247" y="2642"/>
                  </a:cubicBezTo>
                  <a:lnTo>
                    <a:pt x="3152" y="2642"/>
                  </a:lnTo>
                  <a:cubicBezTo>
                    <a:pt x="3076" y="2645"/>
                    <a:pt x="2998" y="2646"/>
                    <a:pt x="2920" y="2646"/>
                  </a:cubicBezTo>
                  <a:cubicBezTo>
                    <a:pt x="2010" y="2646"/>
                    <a:pt x="938" y="2469"/>
                    <a:pt x="0" y="1942"/>
                  </a:cubicBezTo>
                  <a:lnTo>
                    <a:pt x="0" y="1942"/>
                  </a:lnTo>
                  <a:cubicBezTo>
                    <a:pt x="649" y="2671"/>
                    <a:pt x="1572" y="3240"/>
                    <a:pt x="2848" y="3240"/>
                  </a:cubicBezTo>
                  <a:cubicBezTo>
                    <a:pt x="3076" y="3240"/>
                    <a:pt x="3315" y="3222"/>
                    <a:pt x="3566" y="3184"/>
                  </a:cubicBezTo>
                  <a:cubicBezTo>
                    <a:pt x="6017" y="2738"/>
                    <a:pt x="6686" y="2006"/>
                    <a:pt x="6781" y="0"/>
                  </a:cubicBezTo>
                  <a:close/>
                </a:path>
              </a:pathLst>
            </a:custGeom>
            <a:solidFill>
              <a:srgbClr val="664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6" name="Google Shape;3316;p61"/>
            <p:cNvSpPr/>
            <p:nvPr/>
          </p:nvSpPr>
          <p:spPr>
            <a:xfrm>
              <a:off x="5087117" y="3905503"/>
              <a:ext cx="112309" cy="893588"/>
            </a:xfrm>
            <a:custGeom>
              <a:rect b="b" l="l" r="r" t="t"/>
              <a:pathLst>
                <a:path extrusionOk="0" h="52688" w="6622">
                  <a:moveTo>
                    <a:pt x="828" y="1"/>
                  </a:moveTo>
                  <a:cubicBezTo>
                    <a:pt x="764" y="1"/>
                    <a:pt x="637" y="1"/>
                    <a:pt x="510" y="33"/>
                  </a:cubicBezTo>
                  <a:cubicBezTo>
                    <a:pt x="255" y="160"/>
                    <a:pt x="0" y="351"/>
                    <a:pt x="32" y="574"/>
                  </a:cubicBezTo>
                  <a:lnTo>
                    <a:pt x="5826" y="52687"/>
                  </a:lnTo>
                  <a:lnTo>
                    <a:pt x="6622" y="52687"/>
                  </a:lnTo>
                  <a:lnTo>
                    <a:pt x="1146" y="192"/>
                  </a:lnTo>
                  <a:cubicBezTo>
                    <a:pt x="1146" y="96"/>
                    <a:pt x="987" y="33"/>
                    <a:pt x="828" y="1"/>
                  </a:cubicBezTo>
                  <a:close/>
                </a:path>
              </a:pathLst>
            </a:custGeom>
            <a:solidFill>
              <a:srgbClr val="ECB98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7" name="Google Shape;3317;p61"/>
            <p:cNvSpPr/>
            <p:nvPr/>
          </p:nvSpPr>
          <p:spPr>
            <a:xfrm>
              <a:off x="5097378" y="4174938"/>
              <a:ext cx="33479" cy="37261"/>
            </a:xfrm>
            <a:custGeom>
              <a:rect b="b" l="l" r="r" t="t"/>
              <a:pathLst>
                <a:path extrusionOk="0" h="2197" w="1974">
                  <a:moveTo>
                    <a:pt x="1751" y="542"/>
                  </a:moveTo>
                  <a:cubicBezTo>
                    <a:pt x="1974" y="1051"/>
                    <a:pt x="1751" y="1656"/>
                    <a:pt x="1273" y="1910"/>
                  </a:cubicBezTo>
                  <a:cubicBezTo>
                    <a:pt x="1242" y="1910"/>
                    <a:pt x="1178" y="1942"/>
                    <a:pt x="1146" y="1942"/>
                  </a:cubicBezTo>
                  <a:lnTo>
                    <a:pt x="350" y="2197"/>
                  </a:lnTo>
                  <a:cubicBezTo>
                    <a:pt x="350" y="2197"/>
                    <a:pt x="0" y="1688"/>
                    <a:pt x="32" y="1274"/>
                  </a:cubicBezTo>
                  <a:cubicBezTo>
                    <a:pt x="64" y="955"/>
                    <a:pt x="159" y="669"/>
                    <a:pt x="287" y="446"/>
                  </a:cubicBezTo>
                  <a:cubicBezTo>
                    <a:pt x="382" y="223"/>
                    <a:pt x="605" y="64"/>
                    <a:pt x="796" y="32"/>
                  </a:cubicBezTo>
                  <a:lnTo>
                    <a:pt x="796" y="32"/>
                  </a:lnTo>
                  <a:cubicBezTo>
                    <a:pt x="828" y="32"/>
                    <a:pt x="923" y="0"/>
                    <a:pt x="955" y="0"/>
                  </a:cubicBezTo>
                  <a:cubicBezTo>
                    <a:pt x="1146" y="0"/>
                    <a:pt x="1305" y="32"/>
                    <a:pt x="1464" y="160"/>
                  </a:cubicBezTo>
                  <a:cubicBezTo>
                    <a:pt x="1496" y="191"/>
                    <a:pt x="1592" y="223"/>
                    <a:pt x="1592" y="255"/>
                  </a:cubicBezTo>
                  <a:cubicBezTo>
                    <a:pt x="1655" y="382"/>
                    <a:pt x="1719" y="478"/>
                    <a:pt x="1751" y="54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8" name="Google Shape;3318;p61"/>
            <p:cNvSpPr/>
            <p:nvPr/>
          </p:nvSpPr>
          <p:spPr>
            <a:xfrm>
              <a:off x="5113033" y="4173310"/>
              <a:ext cx="24304" cy="35124"/>
            </a:xfrm>
            <a:custGeom>
              <a:rect b="b" l="l" r="r" t="t"/>
              <a:pathLst>
                <a:path extrusionOk="0" h="2071" w="1433">
                  <a:moveTo>
                    <a:pt x="1051" y="1"/>
                  </a:moveTo>
                  <a:lnTo>
                    <a:pt x="0" y="224"/>
                  </a:lnTo>
                  <a:cubicBezTo>
                    <a:pt x="159" y="224"/>
                    <a:pt x="350" y="256"/>
                    <a:pt x="510" y="383"/>
                  </a:cubicBezTo>
                  <a:lnTo>
                    <a:pt x="637" y="478"/>
                  </a:lnTo>
                  <a:lnTo>
                    <a:pt x="732" y="733"/>
                  </a:lnTo>
                  <a:cubicBezTo>
                    <a:pt x="987" y="1242"/>
                    <a:pt x="732" y="1847"/>
                    <a:pt x="255" y="2070"/>
                  </a:cubicBezTo>
                  <a:cubicBezTo>
                    <a:pt x="478" y="2006"/>
                    <a:pt x="637" y="1911"/>
                    <a:pt x="732" y="1879"/>
                  </a:cubicBezTo>
                  <a:cubicBezTo>
                    <a:pt x="892" y="1815"/>
                    <a:pt x="1019" y="1656"/>
                    <a:pt x="1019" y="1497"/>
                  </a:cubicBezTo>
                  <a:cubicBezTo>
                    <a:pt x="1146" y="1402"/>
                    <a:pt x="1210" y="1274"/>
                    <a:pt x="1178" y="1115"/>
                  </a:cubicBezTo>
                  <a:lnTo>
                    <a:pt x="1178" y="1051"/>
                  </a:lnTo>
                  <a:cubicBezTo>
                    <a:pt x="1178" y="1051"/>
                    <a:pt x="1210" y="1051"/>
                    <a:pt x="1274" y="1020"/>
                  </a:cubicBezTo>
                  <a:cubicBezTo>
                    <a:pt x="1337" y="956"/>
                    <a:pt x="1433" y="860"/>
                    <a:pt x="1369" y="765"/>
                  </a:cubicBezTo>
                  <a:cubicBezTo>
                    <a:pt x="1337" y="606"/>
                    <a:pt x="1210" y="542"/>
                    <a:pt x="1051" y="542"/>
                  </a:cubicBezTo>
                  <a:lnTo>
                    <a:pt x="955" y="542"/>
                  </a:lnTo>
                  <a:lnTo>
                    <a:pt x="1274" y="383"/>
                  </a:lnTo>
                  <a:cubicBezTo>
                    <a:pt x="1369" y="319"/>
                    <a:pt x="1433" y="192"/>
                    <a:pt x="1305" y="160"/>
                  </a:cubicBezTo>
                  <a:cubicBezTo>
                    <a:pt x="1274" y="65"/>
                    <a:pt x="1178" y="1"/>
                    <a:pt x="105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9" name="Google Shape;3319;p61"/>
            <p:cNvSpPr/>
            <p:nvPr/>
          </p:nvSpPr>
          <p:spPr>
            <a:xfrm>
              <a:off x="5333317" y="4239727"/>
              <a:ext cx="21081" cy="84240"/>
            </a:xfrm>
            <a:custGeom>
              <a:rect b="b" l="l" r="r" t="t"/>
              <a:pathLst>
                <a:path extrusionOk="0" h="4967" w="1243">
                  <a:moveTo>
                    <a:pt x="701" y="1"/>
                  </a:moveTo>
                  <a:cubicBezTo>
                    <a:pt x="638" y="1"/>
                    <a:pt x="1" y="542"/>
                    <a:pt x="65" y="1783"/>
                  </a:cubicBezTo>
                  <a:cubicBezTo>
                    <a:pt x="96" y="2611"/>
                    <a:pt x="383" y="3948"/>
                    <a:pt x="542" y="4680"/>
                  </a:cubicBezTo>
                  <a:cubicBezTo>
                    <a:pt x="765" y="4776"/>
                    <a:pt x="1020" y="4903"/>
                    <a:pt x="1242" y="4967"/>
                  </a:cubicBezTo>
                  <a:cubicBezTo>
                    <a:pt x="924" y="3948"/>
                    <a:pt x="638" y="2929"/>
                    <a:pt x="510" y="2261"/>
                  </a:cubicBezTo>
                  <a:cubicBezTo>
                    <a:pt x="478" y="1974"/>
                    <a:pt x="447" y="1783"/>
                    <a:pt x="415" y="1624"/>
                  </a:cubicBezTo>
                  <a:cubicBezTo>
                    <a:pt x="319" y="1115"/>
                    <a:pt x="415" y="510"/>
                    <a:pt x="701" y="1"/>
                  </a:cubicBezTo>
                  <a:close/>
                </a:path>
              </a:pathLst>
            </a:custGeom>
            <a:solidFill>
              <a:srgbClr val="5C3C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0" name="Google Shape;3320;p61"/>
            <p:cNvSpPr/>
            <p:nvPr/>
          </p:nvSpPr>
          <p:spPr>
            <a:xfrm>
              <a:off x="5211302" y="4156044"/>
              <a:ext cx="3256" cy="9192"/>
            </a:xfrm>
            <a:custGeom>
              <a:rect b="b" l="l" r="r" t="t"/>
              <a:pathLst>
                <a:path extrusionOk="0" h="542" w="192">
                  <a:moveTo>
                    <a:pt x="159" y="0"/>
                  </a:moveTo>
                  <a:cubicBezTo>
                    <a:pt x="32" y="159"/>
                    <a:pt x="0" y="287"/>
                    <a:pt x="0" y="287"/>
                  </a:cubicBezTo>
                  <a:cubicBezTo>
                    <a:pt x="0" y="287"/>
                    <a:pt x="32" y="446"/>
                    <a:pt x="191" y="541"/>
                  </a:cubicBezTo>
                  <a:cubicBezTo>
                    <a:pt x="159" y="382"/>
                    <a:pt x="159" y="191"/>
                    <a:pt x="159"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1" name="Google Shape;3321;p61"/>
            <p:cNvSpPr/>
            <p:nvPr/>
          </p:nvSpPr>
          <p:spPr>
            <a:xfrm>
              <a:off x="5209674" y="4098259"/>
              <a:ext cx="111783" cy="146093"/>
            </a:xfrm>
            <a:custGeom>
              <a:rect b="b" l="l" r="r" t="t"/>
              <a:pathLst>
                <a:path extrusionOk="0" h="8614" w="6591">
                  <a:moveTo>
                    <a:pt x="3096" y="1"/>
                  </a:moveTo>
                  <a:cubicBezTo>
                    <a:pt x="2869" y="1"/>
                    <a:pt x="2643" y="22"/>
                    <a:pt x="2420" y="65"/>
                  </a:cubicBezTo>
                  <a:cubicBezTo>
                    <a:pt x="1974" y="160"/>
                    <a:pt x="1497" y="351"/>
                    <a:pt x="1147" y="638"/>
                  </a:cubicBezTo>
                  <a:cubicBezTo>
                    <a:pt x="542" y="1179"/>
                    <a:pt x="255" y="1720"/>
                    <a:pt x="128" y="2229"/>
                  </a:cubicBezTo>
                  <a:cubicBezTo>
                    <a:pt x="1" y="2675"/>
                    <a:pt x="64" y="3121"/>
                    <a:pt x="96" y="3471"/>
                  </a:cubicBezTo>
                  <a:cubicBezTo>
                    <a:pt x="96" y="3566"/>
                    <a:pt x="128" y="3630"/>
                    <a:pt x="128" y="3726"/>
                  </a:cubicBezTo>
                  <a:cubicBezTo>
                    <a:pt x="192" y="3726"/>
                    <a:pt x="224" y="3598"/>
                    <a:pt x="287" y="3439"/>
                  </a:cubicBezTo>
                  <a:cubicBezTo>
                    <a:pt x="383" y="3248"/>
                    <a:pt x="574" y="2961"/>
                    <a:pt x="765" y="2802"/>
                  </a:cubicBezTo>
                  <a:cubicBezTo>
                    <a:pt x="765" y="2770"/>
                    <a:pt x="828" y="2770"/>
                    <a:pt x="860" y="2707"/>
                  </a:cubicBezTo>
                  <a:cubicBezTo>
                    <a:pt x="988" y="2643"/>
                    <a:pt x="1051" y="2611"/>
                    <a:pt x="1179" y="2611"/>
                  </a:cubicBezTo>
                  <a:cubicBezTo>
                    <a:pt x="1228" y="2605"/>
                    <a:pt x="1283" y="2603"/>
                    <a:pt x="1341" y="2603"/>
                  </a:cubicBezTo>
                  <a:cubicBezTo>
                    <a:pt x="1582" y="2603"/>
                    <a:pt x="1888" y="2644"/>
                    <a:pt x="2203" y="2644"/>
                  </a:cubicBezTo>
                  <a:cubicBezTo>
                    <a:pt x="2638" y="2644"/>
                    <a:pt x="3089" y="2566"/>
                    <a:pt x="3407" y="2197"/>
                  </a:cubicBezTo>
                  <a:lnTo>
                    <a:pt x="3407" y="2229"/>
                  </a:lnTo>
                  <a:cubicBezTo>
                    <a:pt x="3471" y="2770"/>
                    <a:pt x="3757" y="3280"/>
                    <a:pt x="4235" y="3566"/>
                  </a:cubicBezTo>
                  <a:cubicBezTo>
                    <a:pt x="4426" y="3694"/>
                    <a:pt x="4712" y="3789"/>
                    <a:pt x="5031" y="3789"/>
                  </a:cubicBezTo>
                  <a:lnTo>
                    <a:pt x="5222" y="3789"/>
                  </a:lnTo>
                  <a:lnTo>
                    <a:pt x="5190" y="3980"/>
                  </a:lnTo>
                  <a:lnTo>
                    <a:pt x="4489" y="3948"/>
                  </a:lnTo>
                  <a:lnTo>
                    <a:pt x="4489" y="3948"/>
                  </a:lnTo>
                  <a:cubicBezTo>
                    <a:pt x="4489" y="3948"/>
                    <a:pt x="4871" y="4872"/>
                    <a:pt x="4553" y="5986"/>
                  </a:cubicBezTo>
                  <a:cubicBezTo>
                    <a:pt x="4521" y="6081"/>
                    <a:pt x="4521" y="6113"/>
                    <a:pt x="4489" y="6177"/>
                  </a:cubicBezTo>
                  <a:cubicBezTo>
                    <a:pt x="4362" y="6487"/>
                    <a:pt x="4151" y="6588"/>
                    <a:pt x="3946" y="6588"/>
                  </a:cubicBezTo>
                  <a:cubicBezTo>
                    <a:pt x="3793" y="6588"/>
                    <a:pt x="3643" y="6531"/>
                    <a:pt x="3534" y="6463"/>
                  </a:cubicBezTo>
                  <a:cubicBezTo>
                    <a:pt x="3314" y="6334"/>
                    <a:pt x="3051" y="6251"/>
                    <a:pt x="2773" y="6251"/>
                  </a:cubicBezTo>
                  <a:cubicBezTo>
                    <a:pt x="2371" y="6251"/>
                    <a:pt x="1938" y="6425"/>
                    <a:pt x="1561" y="6877"/>
                  </a:cubicBezTo>
                  <a:cubicBezTo>
                    <a:pt x="1847" y="7737"/>
                    <a:pt x="2452" y="8373"/>
                    <a:pt x="2770" y="8596"/>
                  </a:cubicBezTo>
                  <a:cubicBezTo>
                    <a:pt x="2838" y="8608"/>
                    <a:pt x="2912" y="8614"/>
                    <a:pt x="2989" y="8614"/>
                  </a:cubicBezTo>
                  <a:cubicBezTo>
                    <a:pt x="3529" y="8614"/>
                    <a:pt x="4259" y="8349"/>
                    <a:pt x="4649" y="8182"/>
                  </a:cubicBezTo>
                  <a:cubicBezTo>
                    <a:pt x="4712" y="8055"/>
                    <a:pt x="4840" y="7864"/>
                    <a:pt x="4967" y="7673"/>
                  </a:cubicBezTo>
                  <a:cubicBezTo>
                    <a:pt x="5349" y="6909"/>
                    <a:pt x="5508" y="6018"/>
                    <a:pt x="5476" y="5158"/>
                  </a:cubicBezTo>
                  <a:cubicBezTo>
                    <a:pt x="5604" y="5158"/>
                    <a:pt x="5699" y="5126"/>
                    <a:pt x="5795" y="5063"/>
                  </a:cubicBezTo>
                  <a:cubicBezTo>
                    <a:pt x="6081" y="4967"/>
                    <a:pt x="6240" y="4681"/>
                    <a:pt x="6272" y="4362"/>
                  </a:cubicBezTo>
                  <a:cubicBezTo>
                    <a:pt x="6272" y="4330"/>
                    <a:pt x="6240" y="4267"/>
                    <a:pt x="6240" y="4235"/>
                  </a:cubicBezTo>
                  <a:cubicBezTo>
                    <a:pt x="6145" y="3948"/>
                    <a:pt x="6113" y="3726"/>
                    <a:pt x="6113" y="3726"/>
                  </a:cubicBezTo>
                  <a:cubicBezTo>
                    <a:pt x="6113" y="3726"/>
                    <a:pt x="6591" y="1879"/>
                    <a:pt x="5222" y="733"/>
                  </a:cubicBezTo>
                  <a:cubicBezTo>
                    <a:pt x="5126" y="606"/>
                    <a:pt x="4967" y="510"/>
                    <a:pt x="4744" y="383"/>
                  </a:cubicBezTo>
                  <a:lnTo>
                    <a:pt x="4553" y="287"/>
                  </a:lnTo>
                  <a:lnTo>
                    <a:pt x="4489" y="256"/>
                  </a:lnTo>
                  <a:lnTo>
                    <a:pt x="4426" y="256"/>
                  </a:lnTo>
                  <a:cubicBezTo>
                    <a:pt x="4001" y="86"/>
                    <a:pt x="3549" y="1"/>
                    <a:pt x="3096"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2" name="Google Shape;3322;p61"/>
            <p:cNvSpPr/>
            <p:nvPr/>
          </p:nvSpPr>
          <p:spPr>
            <a:xfrm>
              <a:off x="5280417" y="4143612"/>
              <a:ext cx="24304" cy="35124"/>
            </a:xfrm>
            <a:custGeom>
              <a:rect b="b" l="l" r="r" t="t"/>
              <a:pathLst>
                <a:path extrusionOk="0" h="2071" w="1433">
                  <a:moveTo>
                    <a:pt x="1433" y="1083"/>
                  </a:moveTo>
                  <a:lnTo>
                    <a:pt x="1433" y="1115"/>
                  </a:lnTo>
                  <a:cubicBezTo>
                    <a:pt x="1369" y="1688"/>
                    <a:pt x="1114" y="2070"/>
                    <a:pt x="700" y="2070"/>
                  </a:cubicBezTo>
                  <a:cubicBezTo>
                    <a:pt x="318" y="2070"/>
                    <a:pt x="0" y="1593"/>
                    <a:pt x="0" y="1052"/>
                  </a:cubicBezTo>
                  <a:cubicBezTo>
                    <a:pt x="0" y="479"/>
                    <a:pt x="318" y="1"/>
                    <a:pt x="700" y="1"/>
                  </a:cubicBezTo>
                  <a:cubicBezTo>
                    <a:pt x="1019" y="1"/>
                    <a:pt x="1273" y="287"/>
                    <a:pt x="1369" y="733"/>
                  </a:cubicBezTo>
                  <a:cubicBezTo>
                    <a:pt x="1433" y="892"/>
                    <a:pt x="1433" y="956"/>
                    <a:pt x="1433" y="108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3" name="Google Shape;3323;p61"/>
            <p:cNvSpPr/>
            <p:nvPr/>
          </p:nvSpPr>
          <p:spPr>
            <a:xfrm>
              <a:off x="5284182" y="4150633"/>
              <a:ext cx="18927" cy="27017"/>
            </a:xfrm>
            <a:custGeom>
              <a:rect b="b" l="l" r="r" t="t"/>
              <a:pathLst>
                <a:path extrusionOk="0" h="1593" w="1116">
                  <a:moveTo>
                    <a:pt x="542" y="1"/>
                  </a:moveTo>
                  <a:cubicBezTo>
                    <a:pt x="256" y="1"/>
                    <a:pt x="1" y="351"/>
                    <a:pt x="1" y="797"/>
                  </a:cubicBezTo>
                  <a:cubicBezTo>
                    <a:pt x="1" y="1242"/>
                    <a:pt x="256" y="1593"/>
                    <a:pt x="542" y="1593"/>
                  </a:cubicBezTo>
                  <a:cubicBezTo>
                    <a:pt x="860" y="1593"/>
                    <a:pt x="1115" y="1242"/>
                    <a:pt x="1115" y="797"/>
                  </a:cubicBezTo>
                  <a:cubicBezTo>
                    <a:pt x="1115" y="351"/>
                    <a:pt x="860" y="1"/>
                    <a:pt x="542"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4" name="Google Shape;3324;p61"/>
            <p:cNvSpPr/>
            <p:nvPr/>
          </p:nvSpPr>
          <p:spPr>
            <a:xfrm>
              <a:off x="5251787" y="4213269"/>
              <a:ext cx="11363" cy="5410"/>
            </a:xfrm>
            <a:custGeom>
              <a:rect b="b" l="l" r="r" t="t"/>
              <a:pathLst>
                <a:path extrusionOk="0" h="319" w="670">
                  <a:moveTo>
                    <a:pt x="1" y="192"/>
                  </a:moveTo>
                  <a:cubicBezTo>
                    <a:pt x="96" y="287"/>
                    <a:pt x="256" y="319"/>
                    <a:pt x="415" y="287"/>
                  </a:cubicBezTo>
                  <a:cubicBezTo>
                    <a:pt x="478" y="255"/>
                    <a:pt x="510" y="192"/>
                    <a:pt x="574" y="160"/>
                  </a:cubicBezTo>
                  <a:cubicBezTo>
                    <a:pt x="606" y="128"/>
                    <a:pt x="638" y="33"/>
                    <a:pt x="669" y="1"/>
                  </a:cubicBezTo>
                  <a:lnTo>
                    <a:pt x="510" y="96"/>
                  </a:lnTo>
                  <a:cubicBezTo>
                    <a:pt x="478" y="128"/>
                    <a:pt x="415" y="128"/>
                    <a:pt x="351" y="160"/>
                  </a:cubicBezTo>
                  <a:cubicBezTo>
                    <a:pt x="319" y="160"/>
                    <a:pt x="256" y="192"/>
                    <a:pt x="192" y="1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5" name="Google Shape;3325;p61"/>
            <p:cNvSpPr/>
            <p:nvPr/>
          </p:nvSpPr>
          <p:spPr>
            <a:xfrm>
              <a:off x="5287421" y="4177635"/>
              <a:ext cx="39975" cy="59954"/>
            </a:xfrm>
            <a:custGeom>
              <a:rect b="b" l="l" r="r" t="t"/>
              <a:pathLst>
                <a:path extrusionOk="0" h="3535" w="2357">
                  <a:moveTo>
                    <a:pt x="1529" y="1"/>
                  </a:moveTo>
                  <a:cubicBezTo>
                    <a:pt x="1434" y="287"/>
                    <a:pt x="1147" y="510"/>
                    <a:pt x="829" y="510"/>
                  </a:cubicBezTo>
                  <a:cubicBezTo>
                    <a:pt x="892" y="1401"/>
                    <a:pt x="733" y="2229"/>
                    <a:pt x="319" y="3025"/>
                  </a:cubicBezTo>
                  <a:cubicBezTo>
                    <a:pt x="256" y="3216"/>
                    <a:pt x="128" y="3407"/>
                    <a:pt x="1" y="3534"/>
                  </a:cubicBezTo>
                  <a:cubicBezTo>
                    <a:pt x="1" y="3534"/>
                    <a:pt x="1083" y="2802"/>
                    <a:pt x="1242" y="892"/>
                  </a:cubicBezTo>
                  <a:cubicBezTo>
                    <a:pt x="1242" y="828"/>
                    <a:pt x="1338" y="733"/>
                    <a:pt x="1402" y="733"/>
                  </a:cubicBezTo>
                  <a:cubicBezTo>
                    <a:pt x="1561" y="733"/>
                    <a:pt x="1688" y="828"/>
                    <a:pt x="1720" y="987"/>
                  </a:cubicBezTo>
                  <a:cubicBezTo>
                    <a:pt x="1847" y="1401"/>
                    <a:pt x="2038" y="2134"/>
                    <a:pt x="2007" y="2707"/>
                  </a:cubicBezTo>
                  <a:cubicBezTo>
                    <a:pt x="2070" y="2484"/>
                    <a:pt x="2198" y="2325"/>
                    <a:pt x="2229" y="2197"/>
                  </a:cubicBezTo>
                  <a:cubicBezTo>
                    <a:pt x="2357" y="1815"/>
                    <a:pt x="2357" y="1497"/>
                    <a:pt x="2134" y="1274"/>
                  </a:cubicBezTo>
                  <a:cubicBezTo>
                    <a:pt x="2134" y="1274"/>
                    <a:pt x="1975" y="1083"/>
                    <a:pt x="1720" y="510"/>
                  </a:cubicBezTo>
                  <a:cubicBezTo>
                    <a:pt x="1688" y="446"/>
                    <a:pt x="1656" y="319"/>
                    <a:pt x="1593" y="192"/>
                  </a:cubicBezTo>
                  <a:cubicBezTo>
                    <a:pt x="1561" y="128"/>
                    <a:pt x="1561" y="64"/>
                    <a:pt x="1529" y="1"/>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6" name="Google Shape;3326;p61"/>
            <p:cNvSpPr/>
            <p:nvPr/>
          </p:nvSpPr>
          <p:spPr>
            <a:xfrm>
              <a:off x="5219393" y="4179263"/>
              <a:ext cx="10278" cy="4325"/>
            </a:xfrm>
            <a:custGeom>
              <a:rect b="b" l="l" r="r" t="t"/>
              <a:pathLst>
                <a:path extrusionOk="0" h="255" w="606">
                  <a:moveTo>
                    <a:pt x="606" y="0"/>
                  </a:moveTo>
                  <a:cubicBezTo>
                    <a:pt x="574" y="64"/>
                    <a:pt x="510" y="64"/>
                    <a:pt x="510" y="64"/>
                  </a:cubicBezTo>
                  <a:cubicBezTo>
                    <a:pt x="574" y="64"/>
                    <a:pt x="606" y="64"/>
                    <a:pt x="606" y="0"/>
                  </a:cubicBezTo>
                  <a:close/>
                  <a:moveTo>
                    <a:pt x="510" y="64"/>
                  </a:moveTo>
                  <a:cubicBezTo>
                    <a:pt x="494" y="64"/>
                    <a:pt x="486" y="72"/>
                    <a:pt x="478" y="80"/>
                  </a:cubicBezTo>
                  <a:lnTo>
                    <a:pt x="478" y="80"/>
                  </a:lnTo>
                  <a:lnTo>
                    <a:pt x="510" y="64"/>
                  </a:lnTo>
                  <a:close/>
                  <a:moveTo>
                    <a:pt x="478" y="80"/>
                  </a:moveTo>
                  <a:lnTo>
                    <a:pt x="446" y="96"/>
                  </a:lnTo>
                  <a:cubicBezTo>
                    <a:pt x="462" y="96"/>
                    <a:pt x="470" y="88"/>
                    <a:pt x="478" y="80"/>
                  </a:cubicBezTo>
                  <a:close/>
                  <a:moveTo>
                    <a:pt x="446" y="96"/>
                  </a:moveTo>
                  <a:cubicBezTo>
                    <a:pt x="415" y="96"/>
                    <a:pt x="415" y="127"/>
                    <a:pt x="351" y="127"/>
                  </a:cubicBezTo>
                  <a:cubicBezTo>
                    <a:pt x="319" y="127"/>
                    <a:pt x="319" y="191"/>
                    <a:pt x="287" y="191"/>
                  </a:cubicBezTo>
                  <a:lnTo>
                    <a:pt x="1" y="191"/>
                  </a:lnTo>
                  <a:cubicBezTo>
                    <a:pt x="33" y="191"/>
                    <a:pt x="96" y="223"/>
                    <a:pt x="128" y="223"/>
                  </a:cubicBezTo>
                  <a:cubicBezTo>
                    <a:pt x="160" y="223"/>
                    <a:pt x="192" y="223"/>
                    <a:pt x="224" y="255"/>
                  </a:cubicBezTo>
                  <a:cubicBezTo>
                    <a:pt x="287" y="223"/>
                    <a:pt x="351" y="191"/>
                    <a:pt x="383" y="127"/>
                  </a:cubicBezTo>
                  <a:lnTo>
                    <a:pt x="446" y="96"/>
                  </a:ln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7" name="Google Shape;3327;p61"/>
            <p:cNvSpPr/>
            <p:nvPr/>
          </p:nvSpPr>
          <p:spPr>
            <a:xfrm>
              <a:off x="5246937" y="4170070"/>
              <a:ext cx="16756" cy="8124"/>
            </a:xfrm>
            <a:custGeom>
              <a:rect b="b" l="l" r="r" t="t"/>
              <a:pathLst>
                <a:path extrusionOk="0" h="479" w="988">
                  <a:moveTo>
                    <a:pt x="987" y="1"/>
                  </a:moveTo>
                  <a:lnTo>
                    <a:pt x="987" y="1"/>
                  </a:lnTo>
                  <a:cubicBezTo>
                    <a:pt x="985" y="3"/>
                    <a:pt x="982" y="6"/>
                    <a:pt x="980" y="9"/>
                  </a:cubicBezTo>
                  <a:lnTo>
                    <a:pt x="980" y="9"/>
                  </a:lnTo>
                  <a:lnTo>
                    <a:pt x="987" y="1"/>
                  </a:lnTo>
                  <a:close/>
                  <a:moveTo>
                    <a:pt x="0" y="351"/>
                  </a:moveTo>
                  <a:cubicBezTo>
                    <a:pt x="64" y="351"/>
                    <a:pt x="96" y="415"/>
                    <a:pt x="128" y="415"/>
                  </a:cubicBezTo>
                  <a:cubicBezTo>
                    <a:pt x="142" y="415"/>
                    <a:pt x="162" y="415"/>
                    <a:pt x="183" y="417"/>
                  </a:cubicBezTo>
                  <a:lnTo>
                    <a:pt x="183" y="417"/>
                  </a:lnTo>
                  <a:cubicBezTo>
                    <a:pt x="161" y="401"/>
                    <a:pt x="144" y="383"/>
                    <a:pt x="128" y="383"/>
                  </a:cubicBezTo>
                  <a:cubicBezTo>
                    <a:pt x="96" y="383"/>
                    <a:pt x="64" y="351"/>
                    <a:pt x="0" y="351"/>
                  </a:cubicBezTo>
                  <a:close/>
                  <a:moveTo>
                    <a:pt x="183" y="417"/>
                  </a:moveTo>
                  <a:cubicBezTo>
                    <a:pt x="202" y="432"/>
                    <a:pt x="225" y="447"/>
                    <a:pt x="255" y="447"/>
                  </a:cubicBezTo>
                  <a:cubicBezTo>
                    <a:pt x="237" y="429"/>
                    <a:pt x="209" y="421"/>
                    <a:pt x="183" y="417"/>
                  </a:cubicBezTo>
                  <a:close/>
                  <a:moveTo>
                    <a:pt x="980" y="9"/>
                  </a:moveTo>
                  <a:lnTo>
                    <a:pt x="764" y="256"/>
                  </a:lnTo>
                  <a:lnTo>
                    <a:pt x="637" y="351"/>
                  </a:lnTo>
                  <a:cubicBezTo>
                    <a:pt x="605" y="415"/>
                    <a:pt x="510" y="447"/>
                    <a:pt x="478" y="447"/>
                  </a:cubicBezTo>
                  <a:lnTo>
                    <a:pt x="255" y="447"/>
                  </a:lnTo>
                  <a:cubicBezTo>
                    <a:pt x="319" y="447"/>
                    <a:pt x="414" y="478"/>
                    <a:pt x="478" y="478"/>
                  </a:cubicBezTo>
                  <a:cubicBezTo>
                    <a:pt x="510" y="447"/>
                    <a:pt x="605" y="447"/>
                    <a:pt x="637" y="383"/>
                  </a:cubicBezTo>
                  <a:cubicBezTo>
                    <a:pt x="733" y="351"/>
                    <a:pt x="764" y="319"/>
                    <a:pt x="796" y="287"/>
                  </a:cubicBezTo>
                  <a:lnTo>
                    <a:pt x="924" y="160"/>
                  </a:lnTo>
                  <a:cubicBezTo>
                    <a:pt x="924" y="131"/>
                    <a:pt x="951" y="47"/>
                    <a:pt x="980" y="9"/>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8" name="Google Shape;3328;p61"/>
            <p:cNvSpPr/>
            <p:nvPr/>
          </p:nvSpPr>
          <p:spPr>
            <a:xfrm>
              <a:off x="5216153" y="4170613"/>
              <a:ext cx="14603" cy="6496"/>
            </a:xfrm>
            <a:custGeom>
              <a:rect b="b" l="l" r="r" t="t"/>
              <a:pathLst>
                <a:path extrusionOk="0" h="383" w="861">
                  <a:moveTo>
                    <a:pt x="351" y="1"/>
                  </a:moveTo>
                  <a:cubicBezTo>
                    <a:pt x="319" y="1"/>
                    <a:pt x="287" y="64"/>
                    <a:pt x="224" y="96"/>
                  </a:cubicBezTo>
                  <a:cubicBezTo>
                    <a:pt x="192" y="128"/>
                    <a:pt x="160" y="128"/>
                    <a:pt x="160" y="160"/>
                  </a:cubicBezTo>
                  <a:cubicBezTo>
                    <a:pt x="128" y="224"/>
                    <a:pt x="128" y="255"/>
                    <a:pt x="64" y="255"/>
                  </a:cubicBezTo>
                  <a:cubicBezTo>
                    <a:pt x="33" y="287"/>
                    <a:pt x="33" y="319"/>
                    <a:pt x="1" y="383"/>
                  </a:cubicBezTo>
                  <a:cubicBezTo>
                    <a:pt x="33" y="383"/>
                    <a:pt x="64" y="319"/>
                    <a:pt x="96" y="319"/>
                  </a:cubicBezTo>
                  <a:cubicBezTo>
                    <a:pt x="160" y="319"/>
                    <a:pt x="192" y="287"/>
                    <a:pt x="224" y="287"/>
                  </a:cubicBezTo>
                  <a:cubicBezTo>
                    <a:pt x="255" y="287"/>
                    <a:pt x="319" y="255"/>
                    <a:pt x="351" y="255"/>
                  </a:cubicBezTo>
                  <a:lnTo>
                    <a:pt x="415" y="224"/>
                  </a:lnTo>
                  <a:lnTo>
                    <a:pt x="637" y="224"/>
                  </a:lnTo>
                  <a:cubicBezTo>
                    <a:pt x="669" y="224"/>
                    <a:pt x="701" y="224"/>
                    <a:pt x="733" y="160"/>
                  </a:cubicBezTo>
                  <a:cubicBezTo>
                    <a:pt x="797" y="160"/>
                    <a:pt x="828" y="128"/>
                    <a:pt x="860" y="128"/>
                  </a:cubicBezTo>
                  <a:cubicBezTo>
                    <a:pt x="797" y="1"/>
                    <a:pt x="765" y="1"/>
                    <a:pt x="70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9" name="Google Shape;3329;p61"/>
            <p:cNvSpPr/>
            <p:nvPr/>
          </p:nvSpPr>
          <p:spPr>
            <a:xfrm>
              <a:off x="5243697" y="4161437"/>
              <a:ext cx="25932" cy="8124"/>
            </a:xfrm>
            <a:custGeom>
              <a:rect b="b" l="l" r="r" t="t"/>
              <a:pathLst>
                <a:path extrusionOk="0" h="479" w="1529">
                  <a:moveTo>
                    <a:pt x="669" y="1"/>
                  </a:moveTo>
                  <a:cubicBezTo>
                    <a:pt x="605" y="1"/>
                    <a:pt x="478" y="1"/>
                    <a:pt x="382" y="32"/>
                  </a:cubicBezTo>
                  <a:lnTo>
                    <a:pt x="350" y="32"/>
                  </a:lnTo>
                  <a:cubicBezTo>
                    <a:pt x="287" y="128"/>
                    <a:pt x="191" y="160"/>
                    <a:pt x="159" y="223"/>
                  </a:cubicBezTo>
                  <a:cubicBezTo>
                    <a:pt x="64" y="319"/>
                    <a:pt x="32" y="383"/>
                    <a:pt x="0" y="478"/>
                  </a:cubicBezTo>
                  <a:lnTo>
                    <a:pt x="223" y="351"/>
                  </a:lnTo>
                  <a:cubicBezTo>
                    <a:pt x="319" y="319"/>
                    <a:pt x="382" y="287"/>
                    <a:pt x="446" y="223"/>
                  </a:cubicBezTo>
                  <a:lnTo>
                    <a:pt x="1242" y="223"/>
                  </a:lnTo>
                  <a:cubicBezTo>
                    <a:pt x="1306" y="223"/>
                    <a:pt x="1433" y="223"/>
                    <a:pt x="1528" y="192"/>
                  </a:cubicBezTo>
                  <a:cubicBezTo>
                    <a:pt x="1433" y="64"/>
                    <a:pt x="1306" y="64"/>
                    <a:pt x="1242" y="32"/>
                  </a:cubicBezTo>
                  <a:cubicBezTo>
                    <a:pt x="1146" y="1"/>
                    <a:pt x="1083" y="1"/>
                    <a:pt x="955"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0" name="Google Shape;3330;p61"/>
            <p:cNvSpPr/>
            <p:nvPr/>
          </p:nvSpPr>
          <p:spPr>
            <a:xfrm>
              <a:off x="5234521" y="4195342"/>
              <a:ext cx="12432" cy="8497"/>
            </a:xfrm>
            <a:custGeom>
              <a:rect b="b" l="l" r="r" t="t"/>
              <a:pathLst>
                <a:path extrusionOk="0" h="501" w="733">
                  <a:moveTo>
                    <a:pt x="273" y="1"/>
                  </a:moveTo>
                  <a:cubicBezTo>
                    <a:pt x="147" y="1"/>
                    <a:pt x="23" y="83"/>
                    <a:pt x="0" y="198"/>
                  </a:cubicBezTo>
                  <a:cubicBezTo>
                    <a:pt x="0" y="294"/>
                    <a:pt x="32" y="389"/>
                    <a:pt x="191" y="453"/>
                  </a:cubicBezTo>
                  <a:cubicBezTo>
                    <a:pt x="207" y="485"/>
                    <a:pt x="239" y="501"/>
                    <a:pt x="271" y="501"/>
                  </a:cubicBezTo>
                  <a:cubicBezTo>
                    <a:pt x="303" y="501"/>
                    <a:pt x="334" y="485"/>
                    <a:pt x="350" y="453"/>
                  </a:cubicBezTo>
                  <a:cubicBezTo>
                    <a:pt x="414" y="453"/>
                    <a:pt x="509" y="421"/>
                    <a:pt x="637" y="389"/>
                  </a:cubicBezTo>
                  <a:cubicBezTo>
                    <a:pt x="700" y="357"/>
                    <a:pt x="732" y="262"/>
                    <a:pt x="669" y="198"/>
                  </a:cubicBezTo>
                  <a:cubicBezTo>
                    <a:pt x="573" y="134"/>
                    <a:pt x="509" y="71"/>
                    <a:pt x="414" y="39"/>
                  </a:cubicBezTo>
                  <a:cubicBezTo>
                    <a:pt x="370" y="13"/>
                    <a:pt x="322" y="1"/>
                    <a:pt x="273"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1" name="Google Shape;3331;p61"/>
            <p:cNvSpPr/>
            <p:nvPr/>
          </p:nvSpPr>
          <p:spPr>
            <a:xfrm>
              <a:off x="5232350" y="4172241"/>
              <a:ext cx="4884" cy="21064"/>
            </a:xfrm>
            <a:custGeom>
              <a:rect b="b" l="l" r="r" t="t"/>
              <a:pathLst>
                <a:path extrusionOk="0" h="1242" w="288">
                  <a:moveTo>
                    <a:pt x="1" y="0"/>
                  </a:moveTo>
                  <a:lnTo>
                    <a:pt x="1" y="0"/>
                  </a:lnTo>
                  <a:cubicBezTo>
                    <a:pt x="33" y="191"/>
                    <a:pt x="64" y="382"/>
                    <a:pt x="96" y="637"/>
                  </a:cubicBezTo>
                  <a:cubicBezTo>
                    <a:pt x="160" y="764"/>
                    <a:pt x="160" y="828"/>
                    <a:pt x="160" y="955"/>
                  </a:cubicBezTo>
                  <a:cubicBezTo>
                    <a:pt x="192" y="987"/>
                    <a:pt x="224" y="1114"/>
                    <a:pt x="224" y="1242"/>
                  </a:cubicBezTo>
                  <a:cubicBezTo>
                    <a:pt x="287" y="1019"/>
                    <a:pt x="224" y="796"/>
                    <a:pt x="192" y="605"/>
                  </a:cubicBezTo>
                  <a:cubicBezTo>
                    <a:pt x="160" y="382"/>
                    <a:pt x="96" y="191"/>
                    <a:pt x="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2" name="Google Shape;3332;p61"/>
            <p:cNvSpPr/>
            <p:nvPr/>
          </p:nvSpPr>
          <p:spPr>
            <a:xfrm>
              <a:off x="5209131" y="4098378"/>
              <a:ext cx="76693" cy="63074"/>
            </a:xfrm>
            <a:custGeom>
              <a:rect b="b" l="l" r="r" t="t"/>
              <a:pathLst>
                <a:path extrusionOk="0" h="3719" w="4522">
                  <a:moveTo>
                    <a:pt x="3029" y="0"/>
                  </a:moveTo>
                  <a:cubicBezTo>
                    <a:pt x="2817" y="0"/>
                    <a:pt x="2603" y="19"/>
                    <a:pt x="2388" y="58"/>
                  </a:cubicBezTo>
                  <a:cubicBezTo>
                    <a:pt x="1975" y="185"/>
                    <a:pt x="1497" y="344"/>
                    <a:pt x="1115" y="662"/>
                  </a:cubicBezTo>
                  <a:cubicBezTo>
                    <a:pt x="542" y="1172"/>
                    <a:pt x="256" y="1713"/>
                    <a:pt x="128" y="2254"/>
                  </a:cubicBezTo>
                  <a:cubicBezTo>
                    <a:pt x="1" y="2668"/>
                    <a:pt x="65" y="3114"/>
                    <a:pt x="96" y="3464"/>
                  </a:cubicBezTo>
                  <a:cubicBezTo>
                    <a:pt x="96" y="3559"/>
                    <a:pt x="128" y="3623"/>
                    <a:pt x="128" y="3719"/>
                  </a:cubicBezTo>
                  <a:cubicBezTo>
                    <a:pt x="160" y="3719"/>
                    <a:pt x="224" y="3591"/>
                    <a:pt x="287" y="3432"/>
                  </a:cubicBezTo>
                  <a:cubicBezTo>
                    <a:pt x="383" y="3241"/>
                    <a:pt x="574" y="2954"/>
                    <a:pt x="765" y="2795"/>
                  </a:cubicBezTo>
                  <a:cubicBezTo>
                    <a:pt x="765" y="2763"/>
                    <a:pt x="797" y="2763"/>
                    <a:pt x="860" y="2732"/>
                  </a:cubicBezTo>
                  <a:cubicBezTo>
                    <a:pt x="956" y="2636"/>
                    <a:pt x="1051" y="2604"/>
                    <a:pt x="1179" y="2604"/>
                  </a:cubicBezTo>
                  <a:cubicBezTo>
                    <a:pt x="1206" y="2603"/>
                    <a:pt x="1235" y="2602"/>
                    <a:pt x="1265" y="2602"/>
                  </a:cubicBezTo>
                  <a:cubicBezTo>
                    <a:pt x="1508" y="2602"/>
                    <a:pt x="1835" y="2649"/>
                    <a:pt x="2173" y="2649"/>
                  </a:cubicBezTo>
                  <a:cubicBezTo>
                    <a:pt x="2617" y="2649"/>
                    <a:pt x="3081" y="2568"/>
                    <a:pt x="3407" y="2190"/>
                  </a:cubicBezTo>
                  <a:cubicBezTo>
                    <a:pt x="3407" y="2190"/>
                    <a:pt x="3566" y="1999"/>
                    <a:pt x="3757" y="1777"/>
                  </a:cubicBezTo>
                  <a:cubicBezTo>
                    <a:pt x="4044" y="1395"/>
                    <a:pt x="4426" y="790"/>
                    <a:pt x="4521" y="280"/>
                  </a:cubicBezTo>
                  <a:lnTo>
                    <a:pt x="4458" y="249"/>
                  </a:lnTo>
                  <a:lnTo>
                    <a:pt x="4426" y="249"/>
                  </a:lnTo>
                  <a:cubicBezTo>
                    <a:pt x="3984" y="94"/>
                    <a:pt x="3511" y="0"/>
                    <a:pt x="3029" y="0"/>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3" name="Google Shape;3333;p61"/>
            <p:cNvSpPr/>
            <p:nvPr/>
          </p:nvSpPr>
          <p:spPr>
            <a:xfrm>
              <a:off x="5213999" y="4134979"/>
              <a:ext cx="66958" cy="28628"/>
            </a:xfrm>
            <a:custGeom>
              <a:rect b="b" l="l" r="r" t="t"/>
              <a:pathLst>
                <a:path extrusionOk="0" h="1688" w="3948">
                  <a:moveTo>
                    <a:pt x="3120" y="1"/>
                  </a:moveTo>
                  <a:cubicBezTo>
                    <a:pt x="2791" y="364"/>
                    <a:pt x="2321" y="436"/>
                    <a:pt x="1874" y="436"/>
                  </a:cubicBezTo>
                  <a:cubicBezTo>
                    <a:pt x="1582" y="436"/>
                    <a:pt x="1300" y="405"/>
                    <a:pt x="1073" y="405"/>
                  </a:cubicBezTo>
                  <a:cubicBezTo>
                    <a:pt x="1008" y="405"/>
                    <a:pt x="947" y="408"/>
                    <a:pt x="892" y="414"/>
                  </a:cubicBezTo>
                  <a:cubicBezTo>
                    <a:pt x="764" y="414"/>
                    <a:pt x="637" y="446"/>
                    <a:pt x="573" y="510"/>
                  </a:cubicBezTo>
                  <a:lnTo>
                    <a:pt x="478" y="605"/>
                  </a:lnTo>
                  <a:cubicBezTo>
                    <a:pt x="287" y="765"/>
                    <a:pt x="128" y="1051"/>
                    <a:pt x="0" y="1242"/>
                  </a:cubicBezTo>
                  <a:cubicBezTo>
                    <a:pt x="0" y="1401"/>
                    <a:pt x="32" y="1529"/>
                    <a:pt x="32" y="1688"/>
                  </a:cubicBezTo>
                  <a:cubicBezTo>
                    <a:pt x="165" y="1421"/>
                    <a:pt x="477" y="999"/>
                    <a:pt x="1154" y="999"/>
                  </a:cubicBezTo>
                  <a:cubicBezTo>
                    <a:pt x="1286" y="999"/>
                    <a:pt x="1431" y="1015"/>
                    <a:pt x="1592" y="1051"/>
                  </a:cubicBezTo>
                  <a:cubicBezTo>
                    <a:pt x="1797" y="1097"/>
                    <a:pt x="1973" y="1116"/>
                    <a:pt x="2124" y="1116"/>
                  </a:cubicBezTo>
                  <a:cubicBezTo>
                    <a:pt x="3033" y="1116"/>
                    <a:pt x="3057" y="414"/>
                    <a:pt x="3057" y="414"/>
                  </a:cubicBezTo>
                  <a:cubicBezTo>
                    <a:pt x="3057" y="414"/>
                    <a:pt x="3184" y="1370"/>
                    <a:pt x="3948" y="1401"/>
                  </a:cubicBezTo>
                  <a:cubicBezTo>
                    <a:pt x="3470" y="1115"/>
                    <a:pt x="3184" y="605"/>
                    <a:pt x="3120" y="32"/>
                  </a:cubicBezTo>
                  <a:lnTo>
                    <a:pt x="3120"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4" name="Google Shape;3334;p61"/>
            <p:cNvSpPr/>
            <p:nvPr/>
          </p:nvSpPr>
          <p:spPr>
            <a:xfrm>
              <a:off x="5259894" y="4258079"/>
              <a:ext cx="47522" cy="21353"/>
            </a:xfrm>
            <a:custGeom>
              <a:rect b="b" l="l" r="r" t="t"/>
              <a:pathLst>
                <a:path extrusionOk="0" h="1259" w="2802">
                  <a:moveTo>
                    <a:pt x="2802" y="1"/>
                  </a:moveTo>
                  <a:cubicBezTo>
                    <a:pt x="2579" y="224"/>
                    <a:pt x="2356" y="478"/>
                    <a:pt x="2101" y="669"/>
                  </a:cubicBezTo>
                  <a:cubicBezTo>
                    <a:pt x="1879" y="861"/>
                    <a:pt x="1592" y="1020"/>
                    <a:pt x="1306" y="1115"/>
                  </a:cubicBezTo>
                  <a:cubicBezTo>
                    <a:pt x="1146" y="1147"/>
                    <a:pt x="987" y="1147"/>
                    <a:pt x="892" y="1147"/>
                  </a:cubicBezTo>
                  <a:cubicBezTo>
                    <a:pt x="733" y="1115"/>
                    <a:pt x="573" y="1052"/>
                    <a:pt x="446" y="1020"/>
                  </a:cubicBezTo>
                  <a:lnTo>
                    <a:pt x="351" y="956"/>
                  </a:lnTo>
                  <a:lnTo>
                    <a:pt x="287" y="861"/>
                  </a:lnTo>
                  <a:lnTo>
                    <a:pt x="191" y="797"/>
                  </a:lnTo>
                  <a:cubicBezTo>
                    <a:pt x="191" y="733"/>
                    <a:pt x="160" y="701"/>
                    <a:pt x="160" y="701"/>
                  </a:cubicBezTo>
                  <a:cubicBezTo>
                    <a:pt x="32" y="510"/>
                    <a:pt x="32" y="351"/>
                    <a:pt x="32" y="192"/>
                  </a:cubicBezTo>
                  <a:cubicBezTo>
                    <a:pt x="0" y="351"/>
                    <a:pt x="0" y="510"/>
                    <a:pt x="32" y="669"/>
                  </a:cubicBezTo>
                  <a:cubicBezTo>
                    <a:pt x="32" y="701"/>
                    <a:pt x="96" y="733"/>
                    <a:pt x="96" y="797"/>
                  </a:cubicBezTo>
                  <a:cubicBezTo>
                    <a:pt x="128" y="829"/>
                    <a:pt x="128" y="861"/>
                    <a:pt x="160" y="892"/>
                  </a:cubicBezTo>
                  <a:cubicBezTo>
                    <a:pt x="191" y="956"/>
                    <a:pt x="191" y="988"/>
                    <a:pt x="255" y="988"/>
                  </a:cubicBezTo>
                  <a:lnTo>
                    <a:pt x="351" y="1052"/>
                  </a:lnTo>
                  <a:cubicBezTo>
                    <a:pt x="510" y="1147"/>
                    <a:pt x="669" y="1179"/>
                    <a:pt x="828" y="1211"/>
                  </a:cubicBezTo>
                  <a:cubicBezTo>
                    <a:pt x="908" y="1243"/>
                    <a:pt x="987" y="1258"/>
                    <a:pt x="1075" y="1258"/>
                  </a:cubicBezTo>
                  <a:cubicBezTo>
                    <a:pt x="1162" y="1258"/>
                    <a:pt x="1258" y="1243"/>
                    <a:pt x="1369" y="1211"/>
                  </a:cubicBezTo>
                  <a:cubicBezTo>
                    <a:pt x="1528" y="1179"/>
                    <a:pt x="1688" y="1115"/>
                    <a:pt x="1783" y="1020"/>
                  </a:cubicBezTo>
                  <a:cubicBezTo>
                    <a:pt x="1910" y="956"/>
                    <a:pt x="2070" y="829"/>
                    <a:pt x="2197" y="733"/>
                  </a:cubicBezTo>
                  <a:cubicBezTo>
                    <a:pt x="2420" y="510"/>
                    <a:pt x="2643" y="256"/>
                    <a:pt x="2802" y="1"/>
                  </a:cubicBezTo>
                  <a:close/>
                </a:path>
              </a:pathLst>
            </a:custGeom>
            <a:solidFill>
              <a:srgbClr val="5C3C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5" name="Google Shape;3335;p61"/>
            <p:cNvSpPr/>
            <p:nvPr/>
          </p:nvSpPr>
          <p:spPr>
            <a:xfrm>
              <a:off x="5338727" y="4219205"/>
              <a:ext cx="98826" cy="174959"/>
            </a:xfrm>
            <a:custGeom>
              <a:rect b="b" l="l" r="r" t="t"/>
              <a:pathLst>
                <a:path extrusionOk="0" h="10316" w="5827">
                  <a:moveTo>
                    <a:pt x="1815" y="1"/>
                  </a:moveTo>
                  <a:cubicBezTo>
                    <a:pt x="1719" y="65"/>
                    <a:pt x="1656" y="65"/>
                    <a:pt x="1560" y="96"/>
                  </a:cubicBezTo>
                  <a:cubicBezTo>
                    <a:pt x="1496" y="128"/>
                    <a:pt x="1369" y="160"/>
                    <a:pt x="1274" y="224"/>
                  </a:cubicBezTo>
                  <a:cubicBezTo>
                    <a:pt x="1114" y="287"/>
                    <a:pt x="955" y="415"/>
                    <a:pt x="860" y="542"/>
                  </a:cubicBezTo>
                  <a:cubicBezTo>
                    <a:pt x="637" y="733"/>
                    <a:pt x="478" y="924"/>
                    <a:pt x="382" y="1179"/>
                  </a:cubicBezTo>
                  <a:cubicBezTo>
                    <a:pt x="96" y="1688"/>
                    <a:pt x="0" y="2293"/>
                    <a:pt x="96" y="2802"/>
                  </a:cubicBezTo>
                  <a:cubicBezTo>
                    <a:pt x="128" y="2961"/>
                    <a:pt x="159" y="3184"/>
                    <a:pt x="191" y="3439"/>
                  </a:cubicBezTo>
                  <a:cubicBezTo>
                    <a:pt x="350" y="4139"/>
                    <a:pt x="637" y="5158"/>
                    <a:pt x="923" y="6177"/>
                  </a:cubicBezTo>
                  <a:cubicBezTo>
                    <a:pt x="955" y="6304"/>
                    <a:pt x="955" y="6368"/>
                    <a:pt x="987" y="6495"/>
                  </a:cubicBezTo>
                  <a:cubicBezTo>
                    <a:pt x="987" y="6527"/>
                    <a:pt x="1051" y="6622"/>
                    <a:pt x="1051" y="6654"/>
                  </a:cubicBezTo>
                  <a:cubicBezTo>
                    <a:pt x="1114" y="6909"/>
                    <a:pt x="1146" y="7132"/>
                    <a:pt x="1242" y="7387"/>
                  </a:cubicBezTo>
                  <a:cubicBezTo>
                    <a:pt x="1688" y="8915"/>
                    <a:pt x="2070" y="10252"/>
                    <a:pt x="2133" y="10315"/>
                  </a:cubicBezTo>
                  <a:lnTo>
                    <a:pt x="5731" y="9870"/>
                  </a:lnTo>
                  <a:lnTo>
                    <a:pt x="5794" y="9870"/>
                  </a:lnTo>
                  <a:cubicBezTo>
                    <a:pt x="5794" y="9870"/>
                    <a:pt x="5794" y="9647"/>
                    <a:pt x="5826" y="9201"/>
                  </a:cubicBezTo>
                  <a:cubicBezTo>
                    <a:pt x="5794" y="8755"/>
                    <a:pt x="5731" y="8182"/>
                    <a:pt x="5667" y="7418"/>
                  </a:cubicBezTo>
                  <a:cubicBezTo>
                    <a:pt x="5476" y="5986"/>
                    <a:pt x="5062" y="4076"/>
                    <a:pt x="4234" y="1911"/>
                  </a:cubicBezTo>
                  <a:cubicBezTo>
                    <a:pt x="4075" y="1529"/>
                    <a:pt x="3629" y="892"/>
                    <a:pt x="3088" y="447"/>
                  </a:cubicBezTo>
                  <a:cubicBezTo>
                    <a:pt x="2834" y="256"/>
                    <a:pt x="2547" y="128"/>
                    <a:pt x="2324" y="65"/>
                  </a:cubicBezTo>
                  <a:cubicBezTo>
                    <a:pt x="2229" y="65"/>
                    <a:pt x="2165" y="1"/>
                    <a:pt x="2070" y="1"/>
                  </a:cubicBezTo>
                  <a:close/>
                </a:path>
              </a:pathLst>
            </a:custGeom>
            <a:solidFill>
              <a:srgbClr val="9B6C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6" name="Google Shape;3336;p61"/>
            <p:cNvSpPr/>
            <p:nvPr/>
          </p:nvSpPr>
          <p:spPr>
            <a:xfrm>
              <a:off x="5297140" y="4304313"/>
              <a:ext cx="140412" cy="101540"/>
            </a:xfrm>
            <a:custGeom>
              <a:rect b="b" l="l" r="r" t="t"/>
              <a:pathLst>
                <a:path extrusionOk="0" h="5987" w="8279">
                  <a:moveTo>
                    <a:pt x="249" y="0"/>
                  </a:moveTo>
                  <a:cubicBezTo>
                    <a:pt x="190" y="0"/>
                    <a:pt x="143" y="30"/>
                    <a:pt x="96" y="76"/>
                  </a:cubicBezTo>
                  <a:lnTo>
                    <a:pt x="96" y="140"/>
                  </a:lnTo>
                  <a:lnTo>
                    <a:pt x="96" y="236"/>
                  </a:lnTo>
                  <a:cubicBezTo>
                    <a:pt x="65" y="554"/>
                    <a:pt x="33" y="1127"/>
                    <a:pt x="1" y="1732"/>
                  </a:cubicBezTo>
                  <a:lnTo>
                    <a:pt x="1" y="2369"/>
                  </a:lnTo>
                  <a:cubicBezTo>
                    <a:pt x="1" y="3324"/>
                    <a:pt x="65" y="4374"/>
                    <a:pt x="447" y="4979"/>
                  </a:cubicBezTo>
                  <a:cubicBezTo>
                    <a:pt x="1625" y="5474"/>
                    <a:pt x="4724" y="5987"/>
                    <a:pt x="6537" y="5987"/>
                  </a:cubicBezTo>
                  <a:cubicBezTo>
                    <a:pt x="7173" y="5987"/>
                    <a:pt x="7651" y="5924"/>
                    <a:pt x="7832" y="5775"/>
                  </a:cubicBezTo>
                  <a:cubicBezTo>
                    <a:pt x="8023" y="5648"/>
                    <a:pt x="8151" y="5393"/>
                    <a:pt x="8183" y="5106"/>
                  </a:cubicBezTo>
                  <a:cubicBezTo>
                    <a:pt x="8278" y="4597"/>
                    <a:pt x="8151" y="3897"/>
                    <a:pt x="7864" y="3387"/>
                  </a:cubicBezTo>
                  <a:cubicBezTo>
                    <a:pt x="7705" y="3164"/>
                    <a:pt x="7514" y="2910"/>
                    <a:pt x="7259" y="2782"/>
                  </a:cubicBezTo>
                  <a:cubicBezTo>
                    <a:pt x="6941" y="2623"/>
                    <a:pt x="5954" y="2209"/>
                    <a:pt x="4808" y="1764"/>
                  </a:cubicBezTo>
                  <a:cubicBezTo>
                    <a:pt x="4331" y="1573"/>
                    <a:pt x="3821" y="1350"/>
                    <a:pt x="3344" y="1159"/>
                  </a:cubicBezTo>
                  <a:cubicBezTo>
                    <a:pt x="3089" y="1095"/>
                    <a:pt x="2866" y="968"/>
                    <a:pt x="2611" y="872"/>
                  </a:cubicBezTo>
                  <a:cubicBezTo>
                    <a:pt x="1593" y="490"/>
                    <a:pt x="669" y="108"/>
                    <a:pt x="319" y="13"/>
                  </a:cubicBezTo>
                  <a:cubicBezTo>
                    <a:pt x="294" y="4"/>
                    <a:pt x="270" y="0"/>
                    <a:pt x="249" y="0"/>
                  </a:cubicBezTo>
                  <a:close/>
                </a:path>
              </a:pathLst>
            </a:custGeom>
            <a:solidFill>
              <a:srgbClr val="9B6C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7" name="Google Shape;3337;p61"/>
            <p:cNvSpPr/>
            <p:nvPr/>
          </p:nvSpPr>
          <p:spPr>
            <a:xfrm>
              <a:off x="5372733" y="4219748"/>
              <a:ext cx="64414" cy="166852"/>
            </a:xfrm>
            <a:custGeom>
              <a:rect b="b" l="l" r="r" t="t"/>
              <a:pathLst>
                <a:path extrusionOk="0" h="9838" w="3798">
                  <a:moveTo>
                    <a:pt x="1" y="1"/>
                  </a:moveTo>
                  <a:cubicBezTo>
                    <a:pt x="2006" y="574"/>
                    <a:pt x="3025" y="6527"/>
                    <a:pt x="2898" y="7450"/>
                  </a:cubicBezTo>
                  <a:cubicBezTo>
                    <a:pt x="2516" y="7195"/>
                    <a:pt x="447" y="6750"/>
                    <a:pt x="351" y="6750"/>
                  </a:cubicBezTo>
                  <a:cubicBezTo>
                    <a:pt x="1497" y="7227"/>
                    <a:pt x="2516" y="7609"/>
                    <a:pt x="2834" y="7768"/>
                  </a:cubicBezTo>
                  <a:cubicBezTo>
                    <a:pt x="3253" y="7978"/>
                    <a:pt x="3586" y="8560"/>
                    <a:pt x="3723" y="9169"/>
                  </a:cubicBezTo>
                  <a:lnTo>
                    <a:pt x="3723" y="9169"/>
                  </a:lnTo>
                  <a:cubicBezTo>
                    <a:pt x="3692" y="8728"/>
                    <a:pt x="3660" y="8164"/>
                    <a:pt x="3566" y="7418"/>
                  </a:cubicBezTo>
                  <a:cubicBezTo>
                    <a:pt x="3375" y="5986"/>
                    <a:pt x="2993" y="4076"/>
                    <a:pt x="2134" y="1911"/>
                  </a:cubicBezTo>
                  <a:cubicBezTo>
                    <a:pt x="1975" y="1529"/>
                    <a:pt x="1561" y="892"/>
                    <a:pt x="988" y="446"/>
                  </a:cubicBezTo>
                  <a:cubicBezTo>
                    <a:pt x="765" y="255"/>
                    <a:pt x="478" y="128"/>
                    <a:pt x="224" y="64"/>
                  </a:cubicBezTo>
                  <a:cubicBezTo>
                    <a:pt x="160" y="64"/>
                    <a:pt x="65" y="1"/>
                    <a:pt x="1" y="1"/>
                  </a:cubicBezTo>
                  <a:close/>
                  <a:moveTo>
                    <a:pt x="3723" y="9169"/>
                  </a:moveTo>
                  <a:cubicBezTo>
                    <a:pt x="3724" y="9180"/>
                    <a:pt x="3725" y="9190"/>
                    <a:pt x="3726" y="9201"/>
                  </a:cubicBezTo>
                  <a:cubicBezTo>
                    <a:pt x="3789" y="9615"/>
                    <a:pt x="3789" y="9838"/>
                    <a:pt x="3789" y="9838"/>
                  </a:cubicBezTo>
                  <a:cubicBezTo>
                    <a:pt x="3798" y="9623"/>
                    <a:pt x="3774" y="9394"/>
                    <a:pt x="3723" y="9169"/>
                  </a:cubicBezTo>
                  <a:close/>
                </a:path>
              </a:pathLst>
            </a:custGeom>
            <a:solidFill>
              <a:srgbClr val="5C3C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8" name="Google Shape;3338;p61"/>
            <p:cNvSpPr/>
            <p:nvPr/>
          </p:nvSpPr>
          <p:spPr>
            <a:xfrm>
              <a:off x="5284182" y="4309384"/>
              <a:ext cx="15145" cy="35107"/>
            </a:xfrm>
            <a:custGeom>
              <a:rect b="b" l="l" r="r" t="t"/>
              <a:pathLst>
                <a:path extrusionOk="0" h="2070" w="893">
                  <a:moveTo>
                    <a:pt x="892" y="64"/>
                  </a:moveTo>
                  <a:cubicBezTo>
                    <a:pt x="829" y="382"/>
                    <a:pt x="797" y="860"/>
                    <a:pt x="797" y="1433"/>
                  </a:cubicBezTo>
                  <a:lnTo>
                    <a:pt x="797" y="2070"/>
                  </a:lnTo>
                  <a:cubicBezTo>
                    <a:pt x="669" y="2006"/>
                    <a:pt x="574" y="1974"/>
                    <a:pt x="478" y="1942"/>
                  </a:cubicBezTo>
                  <a:cubicBezTo>
                    <a:pt x="319" y="1847"/>
                    <a:pt x="160" y="1751"/>
                    <a:pt x="96" y="1528"/>
                  </a:cubicBezTo>
                  <a:cubicBezTo>
                    <a:pt x="1" y="1305"/>
                    <a:pt x="1" y="955"/>
                    <a:pt x="33" y="637"/>
                  </a:cubicBezTo>
                  <a:cubicBezTo>
                    <a:pt x="96" y="350"/>
                    <a:pt x="256" y="159"/>
                    <a:pt x="478" y="32"/>
                  </a:cubicBezTo>
                  <a:lnTo>
                    <a:pt x="478" y="32"/>
                  </a:lnTo>
                  <a:cubicBezTo>
                    <a:pt x="447" y="32"/>
                    <a:pt x="638" y="0"/>
                    <a:pt x="892" y="6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9" name="Google Shape;3339;p61"/>
            <p:cNvSpPr/>
            <p:nvPr/>
          </p:nvSpPr>
          <p:spPr>
            <a:xfrm>
              <a:off x="5276092" y="4308842"/>
              <a:ext cx="15671" cy="33496"/>
            </a:xfrm>
            <a:custGeom>
              <a:rect b="b" l="l" r="r" t="t"/>
              <a:pathLst>
                <a:path extrusionOk="0" h="1975" w="924">
                  <a:moveTo>
                    <a:pt x="892" y="0"/>
                  </a:moveTo>
                  <a:lnTo>
                    <a:pt x="446" y="128"/>
                  </a:lnTo>
                  <a:cubicBezTo>
                    <a:pt x="255" y="223"/>
                    <a:pt x="128" y="382"/>
                    <a:pt x="128" y="573"/>
                  </a:cubicBezTo>
                  <a:lnTo>
                    <a:pt x="96" y="637"/>
                  </a:lnTo>
                  <a:cubicBezTo>
                    <a:pt x="32" y="764"/>
                    <a:pt x="32" y="924"/>
                    <a:pt x="96" y="1051"/>
                  </a:cubicBezTo>
                  <a:lnTo>
                    <a:pt x="128" y="1146"/>
                  </a:lnTo>
                  <a:lnTo>
                    <a:pt x="32" y="1242"/>
                  </a:lnTo>
                  <a:cubicBezTo>
                    <a:pt x="0" y="1337"/>
                    <a:pt x="0" y="1433"/>
                    <a:pt x="32" y="1529"/>
                  </a:cubicBezTo>
                  <a:cubicBezTo>
                    <a:pt x="96" y="1624"/>
                    <a:pt x="160" y="1688"/>
                    <a:pt x="255" y="1720"/>
                  </a:cubicBezTo>
                  <a:lnTo>
                    <a:pt x="924" y="1974"/>
                  </a:lnTo>
                  <a:cubicBezTo>
                    <a:pt x="764" y="1879"/>
                    <a:pt x="605" y="1720"/>
                    <a:pt x="478" y="1529"/>
                  </a:cubicBezTo>
                  <a:cubicBezTo>
                    <a:pt x="414" y="1242"/>
                    <a:pt x="414" y="924"/>
                    <a:pt x="446" y="605"/>
                  </a:cubicBezTo>
                  <a:cubicBezTo>
                    <a:pt x="478" y="319"/>
                    <a:pt x="637" y="128"/>
                    <a:pt x="8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0" name="Google Shape;3340;p61"/>
            <p:cNvSpPr/>
            <p:nvPr/>
          </p:nvSpPr>
          <p:spPr>
            <a:xfrm>
              <a:off x="5304704" y="4361758"/>
              <a:ext cx="133916" cy="44096"/>
            </a:xfrm>
            <a:custGeom>
              <a:rect b="b" l="l" r="r" t="t"/>
              <a:pathLst>
                <a:path extrusionOk="0" h="2600" w="7896">
                  <a:moveTo>
                    <a:pt x="7418" y="0"/>
                  </a:moveTo>
                  <a:cubicBezTo>
                    <a:pt x="7418" y="1"/>
                    <a:pt x="7896" y="1592"/>
                    <a:pt x="7227" y="2101"/>
                  </a:cubicBezTo>
                  <a:cubicBezTo>
                    <a:pt x="6703" y="2177"/>
                    <a:pt x="6128" y="2208"/>
                    <a:pt x="5539" y="2208"/>
                  </a:cubicBezTo>
                  <a:cubicBezTo>
                    <a:pt x="2911" y="2208"/>
                    <a:pt x="1" y="1592"/>
                    <a:pt x="1" y="1592"/>
                  </a:cubicBezTo>
                  <a:lnTo>
                    <a:pt x="1" y="1592"/>
                  </a:lnTo>
                  <a:cubicBezTo>
                    <a:pt x="1179" y="2087"/>
                    <a:pt x="4278" y="2600"/>
                    <a:pt x="6091" y="2600"/>
                  </a:cubicBezTo>
                  <a:cubicBezTo>
                    <a:pt x="6727" y="2600"/>
                    <a:pt x="7205" y="2537"/>
                    <a:pt x="7386" y="2388"/>
                  </a:cubicBezTo>
                  <a:cubicBezTo>
                    <a:pt x="7577" y="2261"/>
                    <a:pt x="7705" y="2006"/>
                    <a:pt x="7737" y="1719"/>
                  </a:cubicBezTo>
                  <a:cubicBezTo>
                    <a:pt x="7832" y="1210"/>
                    <a:pt x="7705" y="510"/>
                    <a:pt x="7418" y="0"/>
                  </a:cubicBezTo>
                  <a:close/>
                </a:path>
              </a:pathLst>
            </a:custGeom>
            <a:solidFill>
              <a:srgbClr val="5C3C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1" name="Google Shape;3341;p61"/>
            <p:cNvSpPr/>
            <p:nvPr/>
          </p:nvSpPr>
          <p:spPr>
            <a:xfrm>
              <a:off x="5319290" y="4653327"/>
              <a:ext cx="424390" cy="110698"/>
            </a:xfrm>
            <a:custGeom>
              <a:rect b="b" l="l" r="r" t="t"/>
              <a:pathLst>
                <a:path extrusionOk="0" h="6527" w="25023">
                  <a:moveTo>
                    <a:pt x="4903" y="0"/>
                  </a:moveTo>
                  <a:cubicBezTo>
                    <a:pt x="4903" y="0"/>
                    <a:pt x="0" y="3215"/>
                    <a:pt x="32" y="3502"/>
                  </a:cubicBezTo>
                  <a:cubicBezTo>
                    <a:pt x="32" y="3788"/>
                    <a:pt x="1242" y="4903"/>
                    <a:pt x="1719" y="5094"/>
                  </a:cubicBezTo>
                  <a:cubicBezTo>
                    <a:pt x="2100" y="5270"/>
                    <a:pt x="5316" y="5904"/>
                    <a:pt x="6494" y="5904"/>
                  </a:cubicBezTo>
                  <a:cubicBezTo>
                    <a:pt x="6595" y="5904"/>
                    <a:pt x="6681" y="5900"/>
                    <a:pt x="6749" y="5890"/>
                  </a:cubicBezTo>
                  <a:cubicBezTo>
                    <a:pt x="6805" y="5883"/>
                    <a:pt x="6898" y="5880"/>
                    <a:pt x="7025" y="5880"/>
                  </a:cubicBezTo>
                  <a:cubicBezTo>
                    <a:pt x="8707" y="5880"/>
                    <a:pt x="16172" y="6431"/>
                    <a:pt x="16172" y="6431"/>
                  </a:cubicBezTo>
                  <a:lnTo>
                    <a:pt x="24609" y="6526"/>
                  </a:lnTo>
                  <a:cubicBezTo>
                    <a:pt x="24609" y="6526"/>
                    <a:pt x="25022" y="5603"/>
                    <a:pt x="22698" y="5603"/>
                  </a:cubicBezTo>
                  <a:cubicBezTo>
                    <a:pt x="20343" y="5603"/>
                    <a:pt x="19993" y="4170"/>
                    <a:pt x="19037" y="4075"/>
                  </a:cubicBezTo>
                  <a:cubicBezTo>
                    <a:pt x="18901" y="4052"/>
                    <a:pt x="18771" y="4042"/>
                    <a:pt x="18649" y="4042"/>
                  </a:cubicBezTo>
                  <a:cubicBezTo>
                    <a:pt x="17913" y="4042"/>
                    <a:pt x="17446" y="4393"/>
                    <a:pt x="17446" y="4393"/>
                  </a:cubicBezTo>
                  <a:cubicBezTo>
                    <a:pt x="14803" y="3979"/>
                    <a:pt x="4903" y="0"/>
                    <a:pt x="490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2" name="Google Shape;3342;p61"/>
            <p:cNvSpPr/>
            <p:nvPr/>
          </p:nvSpPr>
          <p:spPr>
            <a:xfrm>
              <a:off x="5505025" y="4732143"/>
              <a:ext cx="245140" cy="63736"/>
            </a:xfrm>
            <a:custGeom>
              <a:rect b="b" l="l" r="r" t="t"/>
              <a:pathLst>
                <a:path extrusionOk="0" h="3758" w="14454">
                  <a:moveTo>
                    <a:pt x="0" y="1"/>
                  </a:moveTo>
                  <a:lnTo>
                    <a:pt x="446" y="3757"/>
                  </a:lnTo>
                  <a:lnTo>
                    <a:pt x="4585" y="3726"/>
                  </a:lnTo>
                  <a:lnTo>
                    <a:pt x="6749" y="3662"/>
                  </a:lnTo>
                  <a:lnTo>
                    <a:pt x="14008" y="3757"/>
                  </a:lnTo>
                  <a:lnTo>
                    <a:pt x="14008" y="3757"/>
                  </a:lnTo>
                  <a:cubicBezTo>
                    <a:pt x="14008" y="3757"/>
                    <a:pt x="14453" y="2834"/>
                    <a:pt x="12098" y="2834"/>
                  </a:cubicBezTo>
                  <a:cubicBezTo>
                    <a:pt x="9742" y="2834"/>
                    <a:pt x="9424" y="1434"/>
                    <a:pt x="8437" y="1274"/>
                  </a:cubicBezTo>
                  <a:cubicBezTo>
                    <a:pt x="7482" y="1179"/>
                    <a:pt x="6845" y="1593"/>
                    <a:pt x="6845" y="15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3" name="Google Shape;3343;p61"/>
            <p:cNvSpPr/>
            <p:nvPr/>
          </p:nvSpPr>
          <p:spPr>
            <a:xfrm>
              <a:off x="5195648" y="4478379"/>
              <a:ext cx="388757" cy="320731"/>
            </a:xfrm>
            <a:custGeom>
              <a:rect b="b" l="l" r="r" t="t"/>
              <a:pathLst>
                <a:path extrusionOk="0" h="18911" w="22922">
                  <a:moveTo>
                    <a:pt x="14867" y="1"/>
                  </a:moveTo>
                  <a:lnTo>
                    <a:pt x="14867" y="64"/>
                  </a:lnTo>
                  <a:lnTo>
                    <a:pt x="14867" y="96"/>
                  </a:lnTo>
                  <a:cubicBezTo>
                    <a:pt x="14867" y="96"/>
                    <a:pt x="13180" y="478"/>
                    <a:pt x="11110" y="637"/>
                  </a:cubicBezTo>
                  <a:cubicBezTo>
                    <a:pt x="10506" y="701"/>
                    <a:pt x="9869" y="733"/>
                    <a:pt x="9232" y="733"/>
                  </a:cubicBezTo>
                  <a:lnTo>
                    <a:pt x="8659" y="733"/>
                  </a:lnTo>
                  <a:cubicBezTo>
                    <a:pt x="8182" y="733"/>
                    <a:pt x="7736" y="701"/>
                    <a:pt x="7290" y="605"/>
                  </a:cubicBezTo>
                  <a:cubicBezTo>
                    <a:pt x="6685" y="542"/>
                    <a:pt x="6112" y="383"/>
                    <a:pt x="5571" y="160"/>
                  </a:cubicBezTo>
                  <a:cubicBezTo>
                    <a:pt x="5507" y="128"/>
                    <a:pt x="5380" y="96"/>
                    <a:pt x="5316" y="64"/>
                  </a:cubicBezTo>
                  <a:cubicBezTo>
                    <a:pt x="5316" y="64"/>
                    <a:pt x="5316" y="96"/>
                    <a:pt x="5253" y="96"/>
                  </a:cubicBezTo>
                  <a:lnTo>
                    <a:pt x="5253" y="128"/>
                  </a:lnTo>
                  <a:lnTo>
                    <a:pt x="5253" y="160"/>
                  </a:lnTo>
                  <a:cubicBezTo>
                    <a:pt x="5253" y="160"/>
                    <a:pt x="5253" y="223"/>
                    <a:pt x="5221" y="223"/>
                  </a:cubicBezTo>
                  <a:cubicBezTo>
                    <a:pt x="5221" y="255"/>
                    <a:pt x="5189" y="255"/>
                    <a:pt x="5189" y="287"/>
                  </a:cubicBezTo>
                  <a:cubicBezTo>
                    <a:pt x="4393" y="1688"/>
                    <a:pt x="0" y="10029"/>
                    <a:pt x="1082" y="16523"/>
                  </a:cubicBezTo>
                  <a:lnTo>
                    <a:pt x="1082" y="16555"/>
                  </a:lnTo>
                  <a:cubicBezTo>
                    <a:pt x="1210" y="17351"/>
                    <a:pt x="1433" y="18115"/>
                    <a:pt x="1751" y="18879"/>
                  </a:cubicBezTo>
                  <a:cubicBezTo>
                    <a:pt x="1846" y="18910"/>
                    <a:pt x="2547" y="18910"/>
                    <a:pt x="3661" y="18910"/>
                  </a:cubicBezTo>
                  <a:cubicBezTo>
                    <a:pt x="5667" y="18910"/>
                    <a:pt x="8882" y="18910"/>
                    <a:pt x="12097" y="18879"/>
                  </a:cubicBezTo>
                  <a:cubicBezTo>
                    <a:pt x="16077" y="18847"/>
                    <a:pt x="20120" y="18783"/>
                    <a:pt x="21743" y="18751"/>
                  </a:cubicBezTo>
                  <a:lnTo>
                    <a:pt x="22921" y="18751"/>
                  </a:lnTo>
                  <a:lnTo>
                    <a:pt x="22921" y="18719"/>
                  </a:lnTo>
                  <a:lnTo>
                    <a:pt x="22921" y="18624"/>
                  </a:lnTo>
                  <a:cubicBezTo>
                    <a:pt x="22826" y="18210"/>
                    <a:pt x="22444" y="16746"/>
                    <a:pt x="21934" y="16013"/>
                  </a:cubicBezTo>
                  <a:cubicBezTo>
                    <a:pt x="21902" y="15918"/>
                    <a:pt x="21871" y="15886"/>
                    <a:pt x="21775" y="15822"/>
                  </a:cubicBezTo>
                  <a:cubicBezTo>
                    <a:pt x="21425" y="15409"/>
                    <a:pt x="21075" y="15058"/>
                    <a:pt x="20693" y="14772"/>
                  </a:cubicBezTo>
                  <a:cubicBezTo>
                    <a:pt x="20024" y="14231"/>
                    <a:pt x="19419" y="13849"/>
                    <a:pt x="19387" y="13849"/>
                  </a:cubicBezTo>
                  <a:cubicBezTo>
                    <a:pt x="16873" y="13212"/>
                    <a:pt x="14803" y="12575"/>
                    <a:pt x="14612" y="12512"/>
                  </a:cubicBezTo>
                  <a:lnTo>
                    <a:pt x="14612" y="12480"/>
                  </a:lnTo>
                  <a:cubicBezTo>
                    <a:pt x="14899" y="12161"/>
                    <a:pt x="15185" y="11748"/>
                    <a:pt x="15408" y="11366"/>
                  </a:cubicBezTo>
                  <a:cubicBezTo>
                    <a:pt x="15886" y="10570"/>
                    <a:pt x="16299" y="9647"/>
                    <a:pt x="16554" y="8723"/>
                  </a:cubicBezTo>
                  <a:cubicBezTo>
                    <a:pt x="17286" y="6431"/>
                    <a:pt x="16968" y="3916"/>
                    <a:pt x="15758" y="1815"/>
                  </a:cubicBezTo>
                  <a:cubicBezTo>
                    <a:pt x="15440" y="1242"/>
                    <a:pt x="15185" y="637"/>
                    <a:pt x="14867" y="1"/>
                  </a:cubicBezTo>
                  <a:close/>
                </a:path>
              </a:pathLst>
            </a:custGeom>
            <a:solidFill>
              <a:srgbClr val="9B6C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4" name="Google Shape;3344;p61"/>
            <p:cNvSpPr/>
            <p:nvPr/>
          </p:nvSpPr>
          <p:spPr>
            <a:xfrm>
              <a:off x="5443475" y="4670051"/>
              <a:ext cx="108001" cy="58342"/>
            </a:xfrm>
            <a:custGeom>
              <a:rect b="b" l="l" r="r" t="t"/>
              <a:pathLst>
                <a:path extrusionOk="0" h="3440" w="6368">
                  <a:moveTo>
                    <a:pt x="796" y="1"/>
                  </a:moveTo>
                  <a:cubicBezTo>
                    <a:pt x="573" y="415"/>
                    <a:pt x="287" y="797"/>
                    <a:pt x="0" y="1179"/>
                  </a:cubicBezTo>
                  <a:cubicBezTo>
                    <a:pt x="191" y="1211"/>
                    <a:pt x="2261" y="1879"/>
                    <a:pt x="4775" y="2516"/>
                  </a:cubicBezTo>
                  <a:cubicBezTo>
                    <a:pt x="4807" y="2548"/>
                    <a:pt x="5412" y="2866"/>
                    <a:pt x="6081" y="3439"/>
                  </a:cubicBezTo>
                  <a:cubicBezTo>
                    <a:pt x="6081" y="3439"/>
                    <a:pt x="6367" y="2707"/>
                    <a:pt x="6081" y="1943"/>
                  </a:cubicBezTo>
                  <a:cubicBezTo>
                    <a:pt x="4171" y="1370"/>
                    <a:pt x="1687" y="351"/>
                    <a:pt x="796" y="1"/>
                  </a:cubicBez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5" name="Google Shape;3345;p61"/>
            <p:cNvSpPr/>
            <p:nvPr/>
          </p:nvSpPr>
          <p:spPr>
            <a:xfrm>
              <a:off x="5194562" y="4477294"/>
              <a:ext cx="206268" cy="321511"/>
            </a:xfrm>
            <a:custGeom>
              <a:rect b="b" l="l" r="r" t="t"/>
              <a:pathLst>
                <a:path extrusionOk="0" h="18957" w="12162">
                  <a:moveTo>
                    <a:pt x="5380" y="1"/>
                  </a:moveTo>
                  <a:cubicBezTo>
                    <a:pt x="5378" y="3"/>
                    <a:pt x="5374" y="10"/>
                    <a:pt x="5369" y="20"/>
                  </a:cubicBezTo>
                  <a:lnTo>
                    <a:pt x="5369" y="20"/>
                  </a:lnTo>
                  <a:cubicBezTo>
                    <a:pt x="5380" y="11"/>
                    <a:pt x="5380" y="1"/>
                    <a:pt x="5380" y="1"/>
                  </a:cubicBezTo>
                  <a:close/>
                  <a:moveTo>
                    <a:pt x="5369" y="20"/>
                  </a:moveTo>
                  <a:cubicBezTo>
                    <a:pt x="5361" y="27"/>
                    <a:pt x="5345" y="33"/>
                    <a:pt x="5317" y="33"/>
                  </a:cubicBezTo>
                  <a:lnTo>
                    <a:pt x="5317" y="65"/>
                  </a:lnTo>
                  <a:lnTo>
                    <a:pt x="5317" y="128"/>
                  </a:lnTo>
                  <a:cubicBezTo>
                    <a:pt x="5317" y="128"/>
                    <a:pt x="5317" y="160"/>
                    <a:pt x="5285" y="160"/>
                  </a:cubicBezTo>
                  <a:cubicBezTo>
                    <a:pt x="5285" y="192"/>
                    <a:pt x="5253" y="192"/>
                    <a:pt x="5253" y="224"/>
                  </a:cubicBezTo>
                  <a:cubicBezTo>
                    <a:pt x="4457" y="1752"/>
                    <a:pt x="0" y="10093"/>
                    <a:pt x="1146" y="16587"/>
                  </a:cubicBezTo>
                  <a:lnTo>
                    <a:pt x="1146" y="16619"/>
                  </a:lnTo>
                  <a:cubicBezTo>
                    <a:pt x="1274" y="17383"/>
                    <a:pt x="1497" y="18274"/>
                    <a:pt x="1815" y="18943"/>
                  </a:cubicBezTo>
                  <a:cubicBezTo>
                    <a:pt x="1857" y="18953"/>
                    <a:pt x="1978" y="18957"/>
                    <a:pt x="2154" y="18957"/>
                  </a:cubicBezTo>
                  <a:cubicBezTo>
                    <a:pt x="2508" y="18957"/>
                    <a:pt x="3088" y="18943"/>
                    <a:pt x="3725" y="18943"/>
                  </a:cubicBezTo>
                  <a:cubicBezTo>
                    <a:pt x="5731" y="18943"/>
                    <a:pt x="8946" y="18943"/>
                    <a:pt x="12161" y="18911"/>
                  </a:cubicBezTo>
                  <a:cubicBezTo>
                    <a:pt x="6240" y="17669"/>
                    <a:pt x="2261" y="11684"/>
                    <a:pt x="3789" y="5540"/>
                  </a:cubicBezTo>
                  <a:cubicBezTo>
                    <a:pt x="4492" y="2576"/>
                    <a:pt x="5253" y="257"/>
                    <a:pt x="5369" y="20"/>
                  </a:cubicBezTo>
                  <a:close/>
                </a:path>
              </a:pathLst>
            </a:custGeom>
            <a:solidFill>
              <a:srgbClr val="664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6" name="Google Shape;3346;p61"/>
            <p:cNvSpPr/>
            <p:nvPr/>
          </p:nvSpPr>
          <p:spPr>
            <a:xfrm>
              <a:off x="5302550" y="4505380"/>
              <a:ext cx="137698" cy="128506"/>
            </a:xfrm>
            <a:custGeom>
              <a:rect b="b" l="l" r="r" t="t"/>
              <a:pathLst>
                <a:path extrusionOk="0" h="7577" w="8119">
                  <a:moveTo>
                    <a:pt x="6265" y="3412"/>
                  </a:moveTo>
                  <a:cubicBezTo>
                    <a:pt x="6166" y="3523"/>
                    <a:pt x="6062" y="3627"/>
                    <a:pt x="5953" y="3725"/>
                  </a:cubicBezTo>
                  <a:cubicBezTo>
                    <a:pt x="5635" y="3980"/>
                    <a:pt x="5285" y="4266"/>
                    <a:pt x="4935" y="4457"/>
                  </a:cubicBezTo>
                  <a:cubicBezTo>
                    <a:pt x="4171" y="4903"/>
                    <a:pt x="3375" y="5189"/>
                    <a:pt x="2547" y="5380"/>
                  </a:cubicBezTo>
                  <a:cubicBezTo>
                    <a:pt x="2287" y="5455"/>
                    <a:pt x="2049" y="5496"/>
                    <a:pt x="1807" y="5537"/>
                  </a:cubicBezTo>
                  <a:lnTo>
                    <a:pt x="1807" y="5537"/>
                  </a:lnTo>
                  <a:cubicBezTo>
                    <a:pt x="2066" y="5519"/>
                    <a:pt x="2324" y="5508"/>
                    <a:pt x="2579" y="5508"/>
                  </a:cubicBezTo>
                  <a:cubicBezTo>
                    <a:pt x="3407" y="5253"/>
                    <a:pt x="4203" y="4998"/>
                    <a:pt x="4935" y="4553"/>
                  </a:cubicBezTo>
                  <a:cubicBezTo>
                    <a:pt x="5285" y="4362"/>
                    <a:pt x="5603" y="4075"/>
                    <a:pt x="5922" y="3789"/>
                  </a:cubicBezTo>
                  <a:cubicBezTo>
                    <a:pt x="6038" y="3672"/>
                    <a:pt x="6155" y="3545"/>
                    <a:pt x="6265" y="3412"/>
                  </a:cubicBezTo>
                  <a:close/>
                  <a:moveTo>
                    <a:pt x="1807" y="5537"/>
                  </a:moveTo>
                  <a:cubicBezTo>
                    <a:pt x="1196" y="5581"/>
                    <a:pt x="582" y="5663"/>
                    <a:pt x="0" y="5731"/>
                  </a:cubicBezTo>
                  <a:cubicBezTo>
                    <a:pt x="446" y="5699"/>
                    <a:pt x="828" y="5667"/>
                    <a:pt x="1274" y="5635"/>
                  </a:cubicBezTo>
                  <a:cubicBezTo>
                    <a:pt x="1460" y="5595"/>
                    <a:pt x="1634" y="5566"/>
                    <a:pt x="1807" y="5537"/>
                  </a:cubicBezTo>
                  <a:close/>
                  <a:moveTo>
                    <a:pt x="6972" y="0"/>
                  </a:moveTo>
                  <a:lnTo>
                    <a:pt x="7036" y="319"/>
                  </a:lnTo>
                  <a:cubicBezTo>
                    <a:pt x="7068" y="542"/>
                    <a:pt x="7131" y="733"/>
                    <a:pt x="7131" y="955"/>
                  </a:cubicBezTo>
                  <a:cubicBezTo>
                    <a:pt x="7131" y="1178"/>
                    <a:pt x="7131" y="1369"/>
                    <a:pt x="7068" y="1592"/>
                  </a:cubicBezTo>
                  <a:cubicBezTo>
                    <a:pt x="7004" y="2006"/>
                    <a:pt x="6877" y="2388"/>
                    <a:pt x="6686" y="2802"/>
                  </a:cubicBezTo>
                  <a:cubicBezTo>
                    <a:pt x="6572" y="3009"/>
                    <a:pt x="6426" y="3217"/>
                    <a:pt x="6265" y="3412"/>
                  </a:cubicBezTo>
                  <a:lnTo>
                    <a:pt x="6265" y="3412"/>
                  </a:lnTo>
                  <a:cubicBezTo>
                    <a:pt x="6456" y="3196"/>
                    <a:pt x="6623" y="2958"/>
                    <a:pt x="6749" y="2706"/>
                  </a:cubicBezTo>
                  <a:cubicBezTo>
                    <a:pt x="7135" y="2072"/>
                    <a:pt x="7306" y="1294"/>
                    <a:pt x="7221" y="560"/>
                  </a:cubicBezTo>
                  <a:lnTo>
                    <a:pt x="7221" y="560"/>
                  </a:lnTo>
                  <a:cubicBezTo>
                    <a:pt x="7332" y="760"/>
                    <a:pt x="7430" y="969"/>
                    <a:pt x="7513" y="1178"/>
                  </a:cubicBezTo>
                  <a:cubicBezTo>
                    <a:pt x="7641" y="1497"/>
                    <a:pt x="7768" y="1815"/>
                    <a:pt x="7832" y="2165"/>
                  </a:cubicBezTo>
                  <a:cubicBezTo>
                    <a:pt x="7927" y="2483"/>
                    <a:pt x="7959" y="2834"/>
                    <a:pt x="7959" y="3184"/>
                  </a:cubicBezTo>
                  <a:cubicBezTo>
                    <a:pt x="7959" y="3566"/>
                    <a:pt x="7927" y="3884"/>
                    <a:pt x="7864" y="4234"/>
                  </a:cubicBezTo>
                  <a:cubicBezTo>
                    <a:pt x="7704" y="4903"/>
                    <a:pt x="7450" y="5540"/>
                    <a:pt x="7004" y="6113"/>
                  </a:cubicBezTo>
                  <a:cubicBezTo>
                    <a:pt x="6590" y="6654"/>
                    <a:pt x="6081" y="7131"/>
                    <a:pt x="5540" y="7577"/>
                  </a:cubicBezTo>
                  <a:cubicBezTo>
                    <a:pt x="6081" y="7163"/>
                    <a:pt x="6590" y="6686"/>
                    <a:pt x="7036" y="6144"/>
                  </a:cubicBezTo>
                  <a:cubicBezTo>
                    <a:pt x="7482" y="5571"/>
                    <a:pt x="7800" y="4935"/>
                    <a:pt x="7959" y="4266"/>
                  </a:cubicBezTo>
                  <a:cubicBezTo>
                    <a:pt x="8118" y="3598"/>
                    <a:pt x="8118" y="2865"/>
                    <a:pt x="7959" y="2165"/>
                  </a:cubicBezTo>
                  <a:cubicBezTo>
                    <a:pt x="7864" y="1815"/>
                    <a:pt x="7736" y="1497"/>
                    <a:pt x="7641" y="1178"/>
                  </a:cubicBezTo>
                  <a:cubicBezTo>
                    <a:pt x="7498" y="892"/>
                    <a:pt x="7354" y="606"/>
                    <a:pt x="7188" y="343"/>
                  </a:cubicBezTo>
                  <a:lnTo>
                    <a:pt x="7188" y="343"/>
                  </a:lnTo>
                  <a:cubicBezTo>
                    <a:pt x="7181" y="303"/>
                    <a:pt x="7172" y="263"/>
                    <a:pt x="7163" y="223"/>
                  </a:cubicBezTo>
                  <a:lnTo>
                    <a:pt x="7163" y="223"/>
                  </a:lnTo>
                  <a:lnTo>
                    <a:pt x="7118" y="234"/>
                  </a:lnTo>
                  <a:lnTo>
                    <a:pt x="7118" y="234"/>
                  </a:lnTo>
                  <a:lnTo>
                    <a:pt x="6972" y="0"/>
                  </a:lnTo>
                  <a:close/>
                </a:path>
              </a:pathLst>
            </a:custGeom>
            <a:solidFill>
              <a:srgbClr val="664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7" name="Google Shape;3347;p61"/>
            <p:cNvSpPr/>
            <p:nvPr/>
          </p:nvSpPr>
          <p:spPr>
            <a:xfrm>
              <a:off x="5567661" y="4749426"/>
              <a:ext cx="174400" cy="46453"/>
            </a:xfrm>
            <a:custGeom>
              <a:rect b="b" l="l" r="r" t="t"/>
              <a:pathLst>
                <a:path extrusionOk="0" h="2739" w="10283">
                  <a:moveTo>
                    <a:pt x="0" y="1"/>
                  </a:moveTo>
                  <a:lnTo>
                    <a:pt x="0" y="1"/>
                  </a:lnTo>
                  <a:cubicBezTo>
                    <a:pt x="510" y="733"/>
                    <a:pt x="892" y="2165"/>
                    <a:pt x="987" y="2611"/>
                  </a:cubicBezTo>
                  <a:lnTo>
                    <a:pt x="987" y="2707"/>
                  </a:lnTo>
                  <a:lnTo>
                    <a:pt x="3025" y="2643"/>
                  </a:lnTo>
                  <a:lnTo>
                    <a:pt x="10283" y="2738"/>
                  </a:lnTo>
                  <a:lnTo>
                    <a:pt x="10283" y="2738"/>
                  </a:lnTo>
                  <a:cubicBezTo>
                    <a:pt x="10273" y="2738"/>
                    <a:pt x="9951" y="2730"/>
                    <a:pt x="1687" y="2325"/>
                  </a:cubicBezTo>
                  <a:cubicBezTo>
                    <a:pt x="1528" y="1338"/>
                    <a:pt x="446" y="351"/>
                    <a:pt x="0" y="1"/>
                  </a:cubicBezTo>
                  <a:close/>
                  <a:moveTo>
                    <a:pt x="10283" y="2738"/>
                  </a:moveTo>
                  <a:cubicBezTo>
                    <a:pt x="10283" y="2738"/>
                    <a:pt x="10283" y="2738"/>
                    <a:pt x="10283" y="2738"/>
                  </a:cubicBezTo>
                  <a:lnTo>
                    <a:pt x="10283" y="2738"/>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8" name="Google Shape;3348;p61"/>
            <p:cNvSpPr/>
            <p:nvPr/>
          </p:nvSpPr>
          <p:spPr>
            <a:xfrm>
              <a:off x="5285810" y="4477294"/>
              <a:ext cx="203028" cy="147959"/>
            </a:xfrm>
            <a:custGeom>
              <a:rect b="b" l="l" r="r" t="t"/>
              <a:pathLst>
                <a:path extrusionOk="0" h="8724" w="11971">
                  <a:moveTo>
                    <a:pt x="0" y="1"/>
                  </a:moveTo>
                  <a:cubicBezTo>
                    <a:pt x="0" y="17"/>
                    <a:pt x="8" y="25"/>
                    <a:pt x="12" y="25"/>
                  </a:cubicBezTo>
                  <a:cubicBezTo>
                    <a:pt x="16" y="25"/>
                    <a:pt x="16" y="17"/>
                    <a:pt x="0" y="1"/>
                  </a:cubicBezTo>
                  <a:lnTo>
                    <a:pt x="0" y="1"/>
                  </a:lnTo>
                  <a:cubicBezTo>
                    <a:pt x="0" y="1"/>
                    <a:pt x="0" y="1"/>
                    <a:pt x="0" y="1"/>
                  </a:cubicBezTo>
                  <a:close/>
                  <a:moveTo>
                    <a:pt x="0" y="1"/>
                  </a:moveTo>
                  <a:cubicBezTo>
                    <a:pt x="96" y="65"/>
                    <a:pt x="191" y="128"/>
                    <a:pt x="255" y="160"/>
                  </a:cubicBezTo>
                  <a:cubicBezTo>
                    <a:pt x="324" y="184"/>
                    <a:pt x="394" y="208"/>
                    <a:pt x="464" y="232"/>
                  </a:cubicBezTo>
                  <a:lnTo>
                    <a:pt x="464" y="232"/>
                  </a:lnTo>
                  <a:cubicBezTo>
                    <a:pt x="221" y="122"/>
                    <a:pt x="63" y="37"/>
                    <a:pt x="0" y="1"/>
                  </a:cubicBezTo>
                  <a:close/>
                  <a:moveTo>
                    <a:pt x="9551" y="1"/>
                  </a:moveTo>
                  <a:lnTo>
                    <a:pt x="9551" y="33"/>
                  </a:lnTo>
                  <a:lnTo>
                    <a:pt x="9551" y="65"/>
                  </a:lnTo>
                  <a:cubicBezTo>
                    <a:pt x="9551" y="65"/>
                    <a:pt x="7864" y="478"/>
                    <a:pt x="5794" y="638"/>
                  </a:cubicBezTo>
                  <a:cubicBezTo>
                    <a:pt x="5190" y="669"/>
                    <a:pt x="4553" y="701"/>
                    <a:pt x="3916" y="701"/>
                  </a:cubicBezTo>
                  <a:lnTo>
                    <a:pt x="3343" y="701"/>
                  </a:lnTo>
                  <a:cubicBezTo>
                    <a:pt x="2866" y="701"/>
                    <a:pt x="2420" y="669"/>
                    <a:pt x="1974" y="606"/>
                  </a:cubicBezTo>
                  <a:cubicBezTo>
                    <a:pt x="1446" y="522"/>
                    <a:pt x="943" y="391"/>
                    <a:pt x="464" y="232"/>
                  </a:cubicBezTo>
                  <a:lnTo>
                    <a:pt x="464" y="232"/>
                  </a:lnTo>
                  <a:cubicBezTo>
                    <a:pt x="1338" y="626"/>
                    <a:pt x="3321" y="1348"/>
                    <a:pt x="5982" y="1348"/>
                  </a:cubicBezTo>
                  <a:cubicBezTo>
                    <a:pt x="7095" y="1348"/>
                    <a:pt x="8327" y="1222"/>
                    <a:pt x="9646" y="892"/>
                  </a:cubicBezTo>
                  <a:cubicBezTo>
                    <a:pt x="11238" y="4235"/>
                    <a:pt x="11716" y="6177"/>
                    <a:pt x="11238" y="8724"/>
                  </a:cubicBezTo>
                  <a:cubicBezTo>
                    <a:pt x="11970" y="6400"/>
                    <a:pt x="11652" y="3885"/>
                    <a:pt x="10442" y="1784"/>
                  </a:cubicBezTo>
                  <a:cubicBezTo>
                    <a:pt x="10124" y="1242"/>
                    <a:pt x="9869" y="638"/>
                    <a:pt x="9551" y="1"/>
                  </a:cubicBezTo>
                  <a:close/>
                </a:path>
              </a:pathLst>
            </a:custGeom>
            <a:solidFill>
              <a:srgbClr val="664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3349" name="Google Shape;3349;p61" title="PSAUME (24 (25), 4-5ab, 6-7bc, 8-9).mp3">
            <a:hlinkClick r:id="rId5"/>
          </p:cNvPr>
          <p:cNvPicPr preferRelativeResize="0"/>
          <p:nvPr/>
        </p:nvPicPr>
        <p:blipFill>
          <a:blip r:embed="rId6">
            <a:alphaModFix/>
          </a:blip>
          <a:stretch>
            <a:fillRect/>
          </a:stretch>
        </p:blipFill>
        <p:spPr>
          <a:xfrm>
            <a:off x="7886200" y="4345925"/>
            <a:ext cx="457200" cy="457200"/>
          </a:xfrm>
          <a:prstGeom prst="rect">
            <a:avLst/>
          </a:prstGeom>
          <a:noFill/>
          <a:ln>
            <a:noFill/>
          </a:ln>
        </p:spPr>
      </p:pic>
      <p:sp>
        <p:nvSpPr>
          <p:cNvPr id="3350" name="Google Shape;3350;p61"/>
          <p:cNvSpPr txBox="1"/>
          <p:nvPr>
            <p:ph idx="1" type="subTitle"/>
          </p:nvPr>
        </p:nvSpPr>
        <p:spPr>
          <a:xfrm rot="-504">
            <a:off x="773800" y="659595"/>
            <a:ext cx="6144900" cy="4143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fr-CA"/>
              <a:t>Ⓡ Tes chemins, Seigneur, sont amour et vérité </a:t>
            </a:r>
            <a:br>
              <a:rPr b="1" lang="fr-CA"/>
            </a:br>
            <a:r>
              <a:rPr b="1" lang="fr-CA"/>
              <a:t>pour qui garde ton alliance.</a:t>
            </a:r>
            <a:endParaRPr b="1"/>
          </a:p>
          <a:p>
            <a:pPr indent="0" lvl="0" marL="0" rtl="0" algn="l">
              <a:spcBef>
                <a:spcPts val="0"/>
              </a:spcBef>
              <a:spcAft>
                <a:spcPts val="0"/>
              </a:spcAft>
              <a:buNone/>
            </a:pPr>
            <a:r>
              <a:t/>
            </a:r>
            <a:endParaRPr/>
          </a:p>
          <a:p>
            <a:pPr indent="0" lvl="0" marL="0" rtl="0" algn="l">
              <a:spcBef>
                <a:spcPts val="0"/>
              </a:spcBef>
              <a:spcAft>
                <a:spcPts val="0"/>
              </a:spcAft>
              <a:buNone/>
            </a:pPr>
            <a:r>
              <a:rPr lang="fr-CA"/>
              <a:t>Seigneur, enseigne-moi tes voies,</a:t>
            </a:r>
            <a:endParaRPr/>
          </a:p>
          <a:p>
            <a:pPr indent="0" lvl="0" marL="0" rtl="0" algn="l">
              <a:spcBef>
                <a:spcPts val="0"/>
              </a:spcBef>
              <a:spcAft>
                <a:spcPts val="0"/>
              </a:spcAft>
              <a:buNone/>
            </a:pPr>
            <a:r>
              <a:rPr lang="fr-CA"/>
              <a:t>fais-moi connaître ta route.</a:t>
            </a:r>
            <a:endParaRPr/>
          </a:p>
          <a:p>
            <a:pPr indent="0" lvl="0" marL="0" rtl="0" algn="l">
              <a:spcBef>
                <a:spcPts val="0"/>
              </a:spcBef>
              <a:spcAft>
                <a:spcPts val="0"/>
              </a:spcAft>
              <a:buNone/>
            </a:pPr>
            <a:r>
              <a:rPr lang="fr-CA"/>
              <a:t>Dirige-moi par ta vérité, enseigne-moi,</a:t>
            </a:r>
            <a:endParaRPr/>
          </a:p>
          <a:p>
            <a:pPr indent="0" lvl="0" marL="0" rtl="0" algn="l">
              <a:spcBef>
                <a:spcPts val="0"/>
              </a:spcBef>
              <a:spcAft>
                <a:spcPts val="0"/>
              </a:spcAft>
              <a:buNone/>
            </a:pPr>
            <a:r>
              <a:rPr lang="fr-CA"/>
              <a:t>car tu es le Dieu qui me sauve.</a:t>
            </a:r>
            <a:endParaRPr/>
          </a:p>
          <a:p>
            <a:pPr indent="0" lvl="0" marL="0" rtl="0" algn="l">
              <a:spcBef>
                <a:spcPts val="0"/>
              </a:spcBef>
              <a:spcAft>
                <a:spcPts val="0"/>
              </a:spcAft>
              <a:buNone/>
            </a:pPr>
            <a:r>
              <a:t/>
            </a:r>
            <a:endParaRPr/>
          </a:p>
          <a:p>
            <a:pPr indent="0" lvl="0" marL="0" rtl="0" algn="l">
              <a:spcBef>
                <a:spcPts val="0"/>
              </a:spcBef>
              <a:spcAft>
                <a:spcPts val="0"/>
              </a:spcAft>
              <a:buNone/>
            </a:pPr>
            <a:r>
              <a:rPr lang="fr-CA"/>
              <a:t>Rappelle-toi, Seigneur, ta tendresse,</a:t>
            </a:r>
            <a:endParaRPr/>
          </a:p>
          <a:p>
            <a:pPr indent="0" lvl="0" marL="0" rtl="0" algn="l">
              <a:spcBef>
                <a:spcPts val="0"/>
              </a:spcBef>
              <a:spcAft>
                <a:spcPts val="0"/>
              </a:spcAft>
              <a:buNone/>
            </a:pPr>
            <a:r>
              <a:rPr lang="fr-CA"/>
              <a:t>ton amour qui est de toujours.</a:t>
            </a:r>
            <a:endParaRPr/>
          </a:p>
          <a:p>
            <a:pPr indent="0" lvl="0" marL="0" rtl="0" algn="l">
              <a:spcBef>
                <a:spcPts val="0"/>
              </a:spcBef>
              <a:spcAft>
                <a:spcPts val="0"/>
              </a:spcAft>
              <a:buNone/>
            </a:pPr>
            <a:r>
              <a:rPr lang="fr-CA"/>
              <a:t>Dans ton amour, ne m’oublie pas,</a:t>
            </a:r>
            <a:endParaRPr/>
          </a:p>
          <a:p>
            <a:pPr indent="0" lvl="0" marL="0" rtl="0" algn="l">
              <a:spcBef>
                <a:spcPts val="0"/>
              </a:spcBef>
              <a:spcAft>
                <a:spcPts val="0"/>
              </a:spcAft>
              <a:buNone/>
            </a:pPr>
            <a:r>
              <a:rPr lang="fr-CA"/>
              <a:t>en raison de ta bonté, Seigneur.</a:t>
            </a:r>
            <a:endParaRPr/>
          </a:p>
          <a:p>
            <a:pPr indent="0" lvl="0" marL="0" rtl="0" algn="l">
              <a:spcBef>
                <a:spcPts val="0"/>
              </a:spcBef>
              <a:spcAft>
                <a:spcPts val="0"/>
              </a:spcAft>
              <a:buNone/>
            </a:pPr>
            <a:r>
              <a:t/>
            </a:r>
            <a:endParaRPr/>
          </a:p>
          <a:p>
            <a:pPr indent="0" lvl="0" marL="0" rtl="0" algn="l">
              <a:spcBef>
                <a:spcPts val="0"/>
              </a:spcBef>
              <a:spcAft>
                <a:spcPts val="0"/>
              </a:spcAft>
              <a:buNone/>
            </a:pPr>
            <a:r>
              <a:rPr lang="fr-CA"/>
              <a:t>Il est droit, il est bon, le Seigneur,</a:t>
            </a:r>
            <a:endParaRPr/>
          </a:p>
          <a:p>
            <a:pPr indent="0" lvl="0" marL="0" rtl="0" algn="l">
              <a:spcBef>
                <a:spcPts val="0"/>
              </a:spcBef>
              <a:spcAft>
                <a:spcPts val="0"/>
              </a:spcAft>
              <a:buNone/>
            </a:pPr>
            <a:r>
              <a:rPr lang="fr-CA"/>
              <a:t>lui qui montre aux pécheurs le chemin.</a:t>
            </a:r>
            <a:endParaRPr/>
          </a:p>
          <a:p>
            <a:pPr indent="0" lvl="0" marL="0" rtl="0" algn="l">
              <a:spcBef>
                <a:spcPts val="0"/>
              </a:spcBef>
              <a:spcAft>
                <a:spcPts val="0"/>
              </a:spcAft>
              <a:buNone/>
            </a:pPr>
            <a:r>
              <a:rPr lang="fr-CA"/>
              <a:t>Sa justice dirige les humbles,</a:t>
            </a:r>
            <a:endParaRPr/>
          </a:p>
          <a:p>
            <a:pPr indent="0" lvl="0" marL="0" rtl="0" algn="l">
              <a:spcBef>
                <a:spcPts val="0"/>
              </a:spcBef>
              <a:spcAft>
                <a:spcPts val="0"/>
              </a:spcAft>
              <a:buNone/>
            </a:pPr>
            <a:r>
              <a:rPr lang="fr-CA"/>
              <a:t>Il enseigne aux humbles son chemin.</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3354" name="Shape 3354"/>
        <p:cNvGrpSpPr/>
        <p:nvPr/>
      </p:nvGrpSpPr>
      <p:grpSpPr>
        <a:xfrm>
          <a:off x="0" y="0"/>
          <a:ext cx="0" cy="0"/>
          <a:chOff x="0" y="0"/>
          <a:chExt cx="0" cy="0"/>
        </a:xfrm>
      </p:grpSpPr>
      <p:sp>
        <p:nvSpPr>
          <p:cNvPr id="3355" name="Google Shape;3355;p62"/>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3356" name="Google Shape;3356;p62"/>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3357" name="Google Shape;3357;p62"/>
          <p:cNvGrpSpPr/>
          <p:nvPr/>
        </p:nvGrpSpPr>
        <p:grpSpPr>
          <a:xfrm rot="368268">
            <a:off x="5966703" y="456762"/>
            <a:ext cx="2720006" cy="3659256"/>
            <a:chOff x="3113638" y="3719988"/>
            <a:chExt cx="940568" cy="1265521"/>
          </a:xfrm>
        </p:grpSpPr>
        <p:sp>
          <p:nvSpPr>
            <p:cNvPr id="3358" name="Google Shape;3358;p62"/>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9" name="Google Shape;3359;p62"/>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0" name="Google Shape;3360;p62"/>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1" name="Google Shape;3361;p62"/>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2" name="Google Shape;3362;p62"/>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3" name="Google Shape;3363;p62"/>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4" name="Google Shape;3364;p62"/>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5" name="Google Shape;3365;p62"/>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6" name="Google Shape;3366;p62"/>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7" name="Google Shape;3367;p62"/>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8" name="Google Shape;3368;p62"/>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9" name="Google Shape;3369;p62"/>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0" name="Google Shape;3370;p62"/>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1" name="Google Shape;3371;p62"/>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2" name="Google Shape;3372;p62"/>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3" name="Google Shape;3373;p62"/>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4" name="Google Shape;3374;p62"/>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5" name="Google Shape;3375;p62"/>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6" name="Google Shape;3376;p62"/>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7" name="Google Shape;3377;p62"/>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8" name="Google Shape;3378;p62"/>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9" name="Google Shape;3379;p62"/>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0" name="Google Shape;3380;p62"/>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1" name="Google Shape;3381;p62"/>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2" name="Google Shape;3382;p62"/>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3" name="Google Shape;3383;p62"/>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4" name="Google Shape;3384;p62"/>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5" name="Google Shape;3385;p62"/>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6" name="Google Shape;3386;p62"/>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7" name="Google Shape;3387;p62"/>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8" name="Google Shape;3388;p62"/>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9" name="Google Shape;3389;p62"/>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0" name="Google Shape;3390;p62"/>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1" name="Google Shape;3391;p62"/>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2" name="Google Shape;3392;p62"/>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3" name="Google Shape;3393;p62"/>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4" name="Google Shape;3394;p62"/>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5" name="Google Shape;3395;p62"/>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6" name="Google Shape;3396;p62"/>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7" name="Google Shape;3397;p62"/>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8" name="Google Shape;3398;p62"/>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9" name="Google Shape;3399;p62"/>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0" name="Google Shape;3400;p62"/>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1" name="Google Shape;3401;p62"/>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2" name="Google Shape;3402;p62"/>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3" name="Google Shape;3403;p62"/>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4" name="Google Shape;3404;p62"/>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5" name="Google Shape;3405;p62"/>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6" name="Google Shape;3406;p62"/>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7" name="Google Shape;3407;p62"/>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8" name="Google Shape;3408;p62"/>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9" name="Google Shape;3409;p62"/>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0" name="Google Shape;3410;p62"/>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1" name="Google Shape;3411;p62"/>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2" name="Google Shape;3412;p62"/>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3" name="Google Shape;3413;p62"/>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4" name="Google Shape;3414;p62"/>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5" name="Google Shape;3415;p62"/>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6" name="Google Shape;3416;p62"/>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7" name="Google Shape;3417;p62"/>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8" name="Google Shape;3418;p62"/>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9" name="Google Shape;3419;p62"/>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0" name="Google Shape;3420;p62"/>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1" name="Google Shape;3421;p62"/>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2" name="Google Shape;3422;p62"/>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3" name="Google Shape;3423;p62"/>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4" name="Google Shape;3424;p62"/>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5" name="Google Shape;3425;p62"/>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6" name="Google Shape;3426;p62"/>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7" name="Google Shape;3427;p62"/>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28" name="Google Shape;3428;p62"/>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3429" name="Google Shape;3429;p62"/>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3430" name="Google Shape;3430;p62"/>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3431" name="Google Shape;3431;p62"/>
          <p:cNvPicPr preferRelativeResize="0"/>
          <p:nvPr/>
        </p:nvPicPr>
        <p:blipFill>
          <a:blip r:embed="rId4">
            <a:alphaModFix/>
          </a:blip>
          <a:stretch>
            <a:fillRect/>
          </a:stretch>
        </p:blipFill>
        <p:spPr>
          <a:xfrm>
            <a:off x="2455700" y="3951775"/>
            <a:ext cx="1404176" cy="119172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5" name="Shape 3435"/>
        <p:cNvGrpSpPr/>
        <p:nvPr/>
      </p:nvGrpSpPr>
      <p:grpSpPr>
        <a:xfrm>
          <a:off x="0" y="0"/>
          <a:ext cx="0" cy="0"/>
          <a:chOff x="0" y="0"/>
          <a:chExt cx="0" cy="0"/>
        </a:xfrm>
      </p:grpSpPr>
      <p:sp>
        <p:nvSpPr>
          <p:cNvPr id="3436" name="Google Shape;3436;p63"/>
          <p:cNvSpPr/>
          <p:nvPr/>
        </p:nvSpPr>
        <p:spPr>
          <a:xfrm rot="-820355">
            <a:off x="1627790" y="9947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7" name="Google Shape;3437;p63"/>
          <p:cNvSpPr txBox="1"/>
          <p:nvPr>
            <p:ph idx="2" type="title"/>
          </p:nvPr>
        </p:nvSpPr>
        <p:spPr>
          <a:xfrm>
            <a:off x="720225" y="128300"/>
            <a:ext cx="4890600" cy="642900"/>
          </a:xfrm>
          <a:prstGeom prst="rect">
            <a:avLst/>
          </a:prstGeom>
          <a:ln>
            <a:noFill/>
          </a:ln>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a:solidFill>
                  <a:srgbClr val="1B4FA1"/>
                </a:solidFill>
              </a:rPr>
              <a:t>ACCLAMATION</a:t>
            </a:r>
            <a:endParaRPr>
              <a:solidFill>
                <a:srgbClr val="1B4FA1"/>
              </a:solidFill>
            </a:endParaRPr>
          </a:p>
        </p:txBody>
      </p:sp>
      <p:sp>
        <p:nvSpPr>
          <p:cNvPr id="3438" name="Google Shape;3438;p63"/>
          <p:cNvSpPr txBox="1"/>
          <p:nvPr/>
        </p:nvSpPr>
        <p:spPr>
          <a:xfrm>
            <a:off x="720225" y="4671825"/>
            <a:ext cx="5462700" cy="36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fr-CA" sz="1200">
                <a:solidFill>
                  <a:schemeClr val="dk1"/>
                </a:solidFill>
                <a:latin typeface="Questrial"/>
                <a:ea typeface="Questrial"/>
                <a:cs typeface="Questrial"/>
                <a:sym typeface="Questrial"/>
              </a:rPr>
              <a:t>Par </a:t>
            </a:r>
            <a:r>
              <a:rPr i="1" lang="fr-CA" sz="1200">
                <a:solidFill>
                  <a:schemeClr val="dk1"/>
                </a:solidFill>
                <a:latin typeface="Questrial"/>
                <a:ea typeface="Questrial"/>
                <a:cs typeface="Questrial"/>
                <a:sym typeface="Questrial"/>
              </a:rPr>
              <a:t>Emmanuel Music et lecture par Jasmine Roy (maternelle)</a:t>
            </a:r>
            <a:endParaRPr i="1" sz="1200"/>
          </a:p>
        </p:txBody>
      </p:sp>
      <p:pic>
        <p:nvPicPr>
          <p:cNvPr id="3439" name="Google Shape;3439;p63"/>
          <p:cNvPicPr preferRelativeResize="0"/>
          <p:nvPr/>
        </p:nvPicPr>
        <p:blipFill rotWithShape="1">
          <a:blip r:embed="rId3">
            <a:alphaModFix/>
          </a:blip>
          <a:srcRect b="0" l="0" r="25467" t="0"/>
          <a:stretch/>
        </p:blipFill>
        <p:spPr>
          <a:xfrm rot="-4">
            <a:off x="8051578" y="1053600"/>
            <a:ext cx="1046551" cy="1191724"/>
          </a:xfrm>
          <a:prstGeom prst="rect">
            <a:avLst/>
          </a:prstGeom>
          <a:noFill/>
          <a:ln>
            <a:noFill/>
          </a:ln>
        </p:spPr>
      </p:pic>
      <p:pic>
        <p:nvPicPr>
          <p:cNvPr id="3440" name="Google Shape;3440;p63"/>
          <p:cNvPicPr preferRelativeResize="0"/>
          <p:nvPr/>
        </p:nvPicPr>
        <p:blipFill>
          <a:blip r:embed="rId4">
            <a:alphaModFix/>
          </a:blip>
          <a:stretch>
            <a:fillRect/>
          </a:stretch>
        </p:blipFill>
        <p:spPr>
          <a:xfrm>
            <a:off x="7139499" y="1053600"/>
            <a:ext cx="1010700" cy="923625"/>
          </a:xfrm>
          <a:prstGeom prst="rect">
            <a:avLst/>
          </a:prstGeom>
          <a:noFill/>
          <a:ln>
            <a:noFill/>
          </a:ln>
        </p:spPr>
      </p:pic>
      <p:pic>
        <p:nvPicPr>
          <p:cNvPr id="3441" name="Google Shape;3441;p63" title="Acclamation : Ta Parole.mp4">
            <a:hlinkClick r:id="rId5"/>
          </p:cNvPr>
          <p:cNvPicPr preferRelativeResize="0"/>
          <p:nvPr/>
        </p:nvPicPr>
        <p:blipFill>
          <a:blip r:embed="rId6">
            <a:alphaModFix/>
          </a:blip>
          <a:stretch>
            <a:fillRect/>
          </a:stretch>
        </p:blipFill>
        <p:spPr>
          <a:xfrm>
            <a:off x="182075" y="771200"/>
            <a:ext cx="6572650" cy="3697124"/>
          </a:xfrm>
          <a:prstGeom prst="rect">
            <a:avLst/>
          </a:prstGeom>
          <a:noFill/>
          <a:ln cap="flat" cmpd="sng" w="38100">
            <a:solidFill>
              <a:srgbClr val="1B4FA1"/>
            </a:solidFill>
            <a:prstDash val="solid"/>
            <a:round/>
            <a:headEnd len="sm" w="sm" type="none"/>
            <a:tailEnd len="sm" w="sm" type="none"/>
          </a:ln>
        </p:spPr>
      </p:pic>
      <p:grpSp>
        <p:nvGrpSpPr>
          <p:cNvPr id="3442" name="Google Shape;3442;p63"/>
          <p:cNvGrpSpPr/>
          <p:nvPr/>
        </p:nvGrpSpPr>
        <p:grpSpPr>
          <a:xfrm rot="172698">
            <a:off x="7430438" y="2011209"/>
            <a:ext cx="1400320" cy="1867717"/>
            <a:chOff x="2791020" y="3220208"/>
            <a:chExt cx="1037118" cy="1383286"/>
          </a:xfrm>
        </p:grpSpPr>
        <p:sp>
          <p:nvSpPr>
            <p:cNvPr id="3443" name="Google Shape;3443;p63"/>
            <p:cNvSpPr/>
            <p:nvPr/>
          </p:nvSpPr>
          <p:spPr>
            <a:xfrm>
              <a:off x="2791020" y="3220208"/>
              <a:ext cx="1037118" cy="1383286"/>
            </a:xfrm>
            <a:custGeom>
              <a:rect b="b" l="l" r="r" t="t"/>
              <a:pathLst>
                <a:path extrusionOk="0" h="93798" w="70325">
                  <a:moveTo>
                    <a:pt x="37751" y="0"/>
                  </a:moveTo>
                  <a:cubicBezTo>
                    <a:pt x="35374" y="0"/>
                    <a:pt x="32993" y="120"/>
                    <a:pt x="30594" y="189"/>
                  </a:cubicBezTo>
                  <a:cubicBezTo>
                    <a:pt x="28812" y="221"/>
                    <a:pt x="26774" y="316"/>
                    <a:pt x="25915" y="2163"/>
                  </a:cubicBezTo>
                  <a:cubicBezTo>
                    <a:pt x="25119" y="3850"/>
                    <a:pt x="25819" y="5983"/>
                    <a:pt x="24832" y="7575"/>
                  </a:cubicBezTo>
                  <a:cubicBezTo>
                    <a:pt x="23932" y="8997"/>
                    <a:pt x="22052" y="9334"/>
                    <a:pt x="20352" y="9334"/>
                  </a:cubicBezTo>
                  <a:cubicBezTo>
                    <a:pt x="20188" y="9334"/>
                    <a:pt x="20026" y="9331"/>
                    <a:pt x="19866" y="9325"/>
                  </a:cubicBezTo>
                  <a:cubicBezTo>
                    <a:pt x="16173" y="9230"/>
                    <a:pt x="12448" y="8466"/>
                    <a:pt x="8851" y="7638"/>
                  </a:cubicBezTo>
                  <a:cubicBezTo>
                    <a:pt x="7483" y="7315"/>
                    <a:pt x="5547" y="6788"/>
                    <a:pt x="3776" y="6788"/>
                  </a:cubicBezTo>
                  <a:cubicBezTo>
                    <a:pt x="2580" y="6788"/>
                    <a:pt x="1459" y="7028"/>
                    <a:pt x="638" y="7734"/>
                  </a:cubicBezTo>
                  <a:cubicBezTo>
                    <a:pt x="1" y="8275"/>
                    <a:pt x="1" y="9230"/>
                    <a:pt x="1" y="10026"/>
                  </a:cubicBezTo>
                  <a:cubicBezTo>
                    <a:pt x="33" y="13400"/>
                    <a:pt x="128" y="16775"/>
                    <a:pt x="192" y="20149"/>
                  </a:cubicBezTo>
                  <a:cubicBezTo>
                    <a:pt x="192" y="20882"/>
                    <a:pt x="256" y="21646"/>
                    <a:pt x="606" y="22282"/>
                  </a:cubicBezTo>
                  <a:cubicBezTo>
                    <a:pt x="988" y="22883"/>
                    <a:pt x="1496" y="23005"/>
                    <a:pt x="2045" y="23005"/>
                  </a:cubicBezTo>
                  <a:cubicBezTo>
                    <a:pt x="2419" y="23005"/>
                    <a:pt x="2811" y="22949"/>
                    <a:pt x="3196" y="22949"/>
                  </a:cubicBezTo>
                  <a:cubicBezTo>
                    <a:pt x="3235" y="22949"/>
                    <a:pt x="3273" y="22950"/>
                    <a:pt x="3312" y="22951"/>
                  </a:cubicBezTo>
                  <a:cubicBezTo>
                    <a:pt x="5668" y="23014"/>
                    <a:pt x="7992" y="23333"/>
                    <a:pt x="10284" y="23906"/>
                  </a:cubicBezTo>
                  <a:cubicBezTo>
                    <a:pt x="14645" y="24988"/>
                    <a:pt x="18911" y="26898"/>
                    <a:pt x="22731" y="29127"/>
                  </a:cubicBezTo>
                  <a:cubicBezTo>
                    <a:pt x="24546" y="30145"/>
                    <a:pt x="26074" y="31260"/>
                    <a:pt x="26106" y="33615"/>
                  </a:cubicBezTo>
                  <a:cubicBezTo>
                    <a:pt x="26137" y="35366"/>
                    <a:pt x="25501" y="37085"/>
                    <a:pt x="25151" y="38773"/>
                  </a:cubicBezTo>
                  <a:cubicBezTo>
                    <a:pt x="24004" y="44089"/>
                    <a:pt x="26074" y="48005"/>
                    <a:pt x="27379" y="52907"/>
                  </a:cubicBezTo>
                  <a:cubicBezTo>
                    <a:pt x="29480" y="60866"/>
                    <a:pt x="28270" y="70034"/>
                    <a:pt x="27729" y="78152"/>
                  </a:cubicBezTo>
                  <a:cubicBezTo>
                    <a:pt x="27602" y="80922"/>
                    <a:pt x="27379" y="83723"/>
                    <a:pt x="27156" y="86493"/>
                  </a:cubicBezTo>
                  <a:cubicBezTo>
                    <a:pt x="26997" y="88244"/>
                    <a:pt x="26074" y="91459"/>
                    <a:pt x="27506" y="92892"/>
                  </a:cubicBezTo>
                  <a:cubicBezTo>
                    <a:pt x="28273" y="93679"/>
                    <a:pt x="29537" y="93779"/>
                    <a:pt x="30722" y="93779"/>
                  </a:cubicBezTo>
                  <a:cubicBezTo>
                    <a:pt x="31125" y="93779"/>
                    <a:pt x="31519" y="93767"/>
                    <a:pt x="31881" y="93767"/>
                  </a:cubicBezTo>
                  <a:cubicBezTo>
                    <a:pt x="32090" y="93767"/>
                    <a:pt x="32289" y="93771"/>
                    <a:pt x="32473" y="93783"/>
                  </a:cubicBezTo>
                  <a:cubicBezTo>
                    <a:pt x="33364" y="93794"/>
                    <a:pt x="34248" y="93797"/>
                    <a:pt x="35130" y="93797"/>
                  </a:cubicBezTo>
                  <a:cubicBezTo>
                    <a:pt x="36894" y="93797"/>
                    <a:pt x="38649" y="93783"/>
                    <a:pt x="40431" y="93783"/>
                  </a:cubicBezTo>
                  <a:cubicBezTo>
                    <a:pt x="42851" y="93783"/>
                    <a:pt x="44411" y="92828"/>
                    <a:pt x="44697" y="90281"/>
                  </a:cubicBezTo>
                  <a:cubicBezTo>
                    <a:pt x="44856" y="89008"/>
                    <a:pt x="44570" y="87735"/>
                    <a:pt x="44347" y="86461"/>
                  </a:cubicBezTo>
                  <a:cubicBezTo>
                    <a:pt x="42628" y="77993"/>
                    <a:pt x="41514" y="69652"/>
                    <a:pt x="42119" y="60993"/>
                  </a:cubicBezTo>
                  <a:cubicBezTo>
                    <a:pt x="42692" y="52525"/>
                    <a:pt x="46162" y="44567"/>
                    <a:pt x="42914" y="36162"/>
                  </a:cubicBezTo>
                  <a:cubicBezTo>
                    <a:pt x="42596" y="35303"/>
                    <a:pt x="42182" y="34443"/>
                    <a:pt x="42119" y="33520"/>
                  </a:cubicBezTo>
                  <a:cubicBezTo>
                    <a:pt x="41864" y="30973"/>
                    <a:pt x="44283" y="30305"/>
                    <a:pt x="46130" y="29413"/>
                  </a:cubicBezTo>
                  <a:cubicBezTo>
                    <a:pt x="48836" y="28108"/>
                    <a:pt x="50746" y="25816"/>
                    <a:pt x="53452" y="24543"/>
                  </a:cubicBezTo>
                  <a:cubicBezTo>
                    <a:pt x="55625" y="23483"/>
                    <a:pt x="58053" y="22934"/>
                    <a:pt x="60479" y="22934"/>
                  </a:cubicBezTo>
                  <a:cubicBezTo>
                    <a:pt x="60896" y="22934"/>
                    <a:pt x="61313" y="22950"/>
                    <a:pt x="61729" y="22983"/>
                  </a:cubicBezTo>
                  <a:cubicBezTo>
                    <a:pt x="62889" y="23102"/>
                    <a:pt x="64022" y="23304"/>
                    <a:pt x="65178" y="23304"/>
                  </a:cubicBezTo>
                  <a:cubicBezTo>
                    <a:pt x="65259" y="23304"/>
                    <a:pt x="65340" y="23303"/>
                    <a:pt x="65422" y="23301"/>
                  </a:cubicBezTo>
                  <a:cubicBezTo>
                    <a:pt x="66663" y="23269"/>
                    <a:pt x="67968" y="22887"/>
                    <a:pt x="68796" y="21996"/>
                  </a:cubicBezTo>
                  <a:cubicBezTo>
                    <a:pt x="70324" y="20372"/>
                    <a:pt x="70006" y="17698"/>
                    <a:pt x="70006" y="15629"/>
                  </a:cubicBezTo>
                  <a:cubicBezTo>
                    <a:pt x="70006" y="13942"/>
                    <a:pt x="70133" y="12286"/>
                    <a:pt x="69592" y="10726"/>
                  </a:cubicBezTo>
                  <a:cubicBezTo>
                    <a:pt x="69083" y="9230"/>
                    <a:pt x="67905" y="7957"/>
                    <a:pt x="66472" y="7320"/>
                  </a:cubicBezTo>
                  <a:cubicBezTo>
                    <a:pt x="65642" y="6941"/>
                    <a:pt x="64776" y="6789"/>
                    <a:pt x="63891" y="6789"/>
                  </a:cubicBezTo>
                  <a:cubicBezTo>
                    <a:pt x="60906" y="6789"/>
                    <a:pt x="57713" y="8521"/>
                    <a:pt x="55012" y="9134"/>
                  </a:cubicBezTo>
                  <a:cubicBezTo>
                    <a:pt x="53710" y="9419"/>
                    <a:pt x="52396" y="9574"/>
                    <a:pt x="51085" y="9574"/>
                  </a:cubicBezTo>
                  <a:cubicBezTo>
                    <a:pt x="50344" y="9574"/>
                    <a:pt x="49603" y="9524"/>
                    <a:pt x="48868" y="9421"/>
                  </a:cubicBezTo>
                  <a:cubicBezTo>
                    <a:pt x="46002" y="9071"/>
                    <a:pt x="44856" y="7670"/>
                    <a:pt x="44825" y="4805"/>
                  </a:cubicBezTo>
                  <a:cubicBezTo>
                    <a:pt x="44793" y="1812"/>
                    <a:pt x="43583" y="221"/>
                    <a:pt x="40463" y="62"/>
                  </a:cubicBezTo>
                  <a:cubicBezTo>
                    <a:pt x="39559" y="18"/>
                    <a:pt x="38656" y="0"/>
                    <a:pt x="37751" y="0"/>
                  </a:cubicBezTo>
                  <a:close/>
                </a:path>
              </a:pathLst>
            </a:custGeom>
            <a:solidFill>
              <a:srgbClr val="FFFFFF"/>
            </a:solidFill>
            <a:ln>
              <a:noFill/>
            </a:ln>
            <a:effectLst>
              <a:outerShdw rotWithShape="0" algn="bl" dir="3480000" dist="47625">
                <a:srgbClr val="63504A">
                  <a:alpha val="2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4" name="Google Shape;3444;p63"/>
            <p:cNvSpPr/>
            <p:nvPr/>
          </p:nvSpPr>
          <p:spPr>
            <a:xfrm>
              <a:off x="2857696" y="3279790"/>
              <a:ext cx="904243" cy="1260587"/>
            </a:xfrm>
            <a:custGeom>
              <a:rect b="b" l="l" r="r" t="t"/>
              <a:pathLst>
                <a:path extrusionOk="0" h="85478" w="61315">
                  <a:moveTo>
                    <a:pt x="24959" y="14167"/>
                  </a:moveTo>
                  <a:lnTo>
                    <a:pt x="24959" y="14167"/>
                  </a:lnTo>
                  <a:cubicBezTo>
                    <a:pt x="24736" y="14677"/>
                    <a:pt x="24577" y="15282"/>
                    <a:pt x="24800" y="15886"/>
                  </a:cubicBezTo>
                  <a:cubicBezTo>
                    <a:pt x="25277" y="17255"/>
                    <a:pt x="25246" y="17574"/>
                    <a:pt x="24895" y="17988"/>
                  </a:cubicBezTo>
                  <a:cubicBezTo>
                    <a:pt x="24482" y="18465"/>
                    <a:pt x="24450" y="18911"/>
                    <a:pt x="24545" y="19261"/>
                  </a:cubicBezTo>
                  <a:cubicBezTo>
                    <a:pt x="24176" y="19155"/>
                    <a:pt x="23763" y="19094"/>
                    <a:pt x="23306" y="19094"/>
                  </a:cubicBezTo>
                  <a:cubicBezTo>
                    <a:pt x="23212" y="19094"/>
                    <a:pt x="23115" y="19096"/>
                    <a:pt x="23017" y="19102"/>
                  </a:cubicBezTo>
                  <a:cubicBezTo>
                    <a:pt x="20884" y="18561"/>
                    <a:pt x="17924" y="17988"/>
                    <a:pt x="17924" y="17988"/>
                  </a:cubicBezTo>
                  <a:cubicBezTo>
                    <a:pt x="17924" y="17988"/>
                    <a:pt x="17096" y="17128"/>
                    <a:pt x="16746" y="16810"/>
                  </a:cubicBezTo>
                  <a:cubicBezTo>
                    <a:pt x="16141" y="16237"/>
                    <a:pt x="14613" y="15250"/>
                    <a:pt x="13244" y="14358"/>
                  </a:cubicBezTo>
                  <a:lnTo>
                    <a:pt x="24959" y="14167"/>
                  </a:lnTo>
                  <a:close/>
                  <a:moveTo>
                    <a:pt x="47562" y="13817"/>
                  </a:moveTo>
                  <a:lnTo>
                    <a:pt x="47562" y="13817"/>
                  </a:lnTo>
                  <a:cubicBezTo>
                    <a:pt x="45970" y="14804"/>
                    <a:pt x="43710" y="16205"/>
                    <a:pt x="42946" y="16905"/>
                  </a:cubicBezTo>
                  <a:lnTo>
                    <a:pt x="41800" y="18051"/>
                  </a:lnTo>
                  <a:cubicBezTo>
                    <a:pt x="41800" y="18051"/>
                    <a:pt x="38775" y="18624"/>
                    <a:pt x="36643" y="19229"/>
                  </a:cubicBezTo>
                  <a:cubicBezTo>
                    <a:pt x="36505" y="19218"/>
                    <a:pt x="36368" y="19212"/>
                    <a:pt x="36233" y="19212"/>
                  </a:cubicBezTo>
                  <a:cubicBezTo>
                    <a:pt x="35620" y="19212"/>
                    <a:pt x="35043" y="19321"/>
                    <a:pt x="34573" y="19452"/>
                  </a:cubicBezTo>
                  <a:cubicBezTo>
                    <a:pt x="34524" y="19156"/>
                    <a:pt x="34283" y="19089"/>
                    <a:pt x="33969" y="19089"/>
                  </a:cubicBezTo>
                  <a:cubicBezTo>
                    <a:pt x="33878" y="19089"/>
                    <a:pt x="33782" y="19095"/>
                    <a:pt x="33682" y="19102"/>
                  </a:cubicBezTo>
                  <a:lnTo>
                    <a:pt x="33682" y="14040"/>
                  </a:lnTo>
                  <a:lnTo>
                    <a:pt x="47562" y="13817"/>
                  </a:lnTo>
                  <a:close/>
                  <a:moveTo>
                    <a:pt x="27442" y="1"/>
                  </a:moveTo>
                  <a:lnTo>
                    <a:pt x="27442" y="2707"/>
                  </a:lnTo>
                  <a:lnTo>
                    <a:pt x="24577" y="2739"/>
                  </a:lnTo>
                  <a:lnTo>
                    <a:pt x="24450" y="7673"/>
                  </a:lnTo>
                  <a:lnTo>
                    <a:pt x="27474" y="7514"/>
                  </a:lnTo>
                  <a:lnTo>
                    <a:pt x="27474" y="8883"/>
                  </a:lnTo>
                  <a:lnTo>
                    <a:pt x="3725" y="8724"/>
                  </a:lnTo>
                  <a:lnTo>
                    <a:pt x="3725" y="8692"/>
                  </a:lnTo>
                  <a:lnTo>
                    <a:pt x="3057" y="8692"/>
                  </a:lnTo>
                  <a:lnTo>
                    <a:pt x="3057" y="7673"/>
                  </a:lnTo>
                  <a:lnTo>
                    <a:pt x="1" y="7673"/>
                  </a:lnTo>
                  <a:lnTo>
                    <a:pt x="1" y="12830"/>
                  </a:lnTo>
                  <a:lnTo>
                    <a:pt x="1" y="14995"/>
                  </a:lnTo>
                  <a:lnTo>
                    <a:pt x="3057" y="14995"/>
                  </a:lnTo>
                  <a:lnTo>
                    <a:pt x="3057" y="14581"/>
                  </a:lnTo>
                  <a:lnTo>
                    <a:pt x="10442" y="14454"/>
                  </a:lnTo>
                  <a:cubicBezTo>
                    <a:pt x="10856" y="14900"/>
                    <a:pt x="11366" y="15441"/>
                    <a:pt x="11970" y="16046"/>
                  </a:cubicBezTo>
                  <a:cubicBezTo>
                    <a:pt x="13212" y="17287"/>
                    <a:pt x="14645" y="18656"/>
                    <a:pt x="15631" y="19229"/>
                  </a:cubicBezTo>
                  <a:cubicBezTo>
                    <a:pt x="16459" y="19707"/>
                    <a:pt x="17446" y="20184"/>
                    <a:pt x="17446" y="20184"/>
                  </a:cubicBezTo>
                  <a:cubicBezTo>
                    <a:pt x="17446" y="20184"/>
                    <a:pt x="19452" y="21649"/>
                    <a:pt x="22603" y="22699"/>
                  </a:cubicBezTo>
                  <a:cubicBezTo>
                    <a:pt x="22603" y="22699"/>
                    <a:pt x="24450" y="23909"/>
                    <a:pt x="25246" y="25278"/>
                  </a:cubicBezTo>
                  <a:lnTo>
                    <a:pt x="25246" y="25469"/>
                  </a:lnTo>
                  <a:cubicBezTo>
                    <a:pt x="25246" y="25564"/>
                    <a:pt x="25246" y="25628"/>
                    <a:pt x="25309" y="25660"/>
                  </a:cubicBezTo>
                  <a:cubicBezTo>
                    <a:pt x="25309" y="25787"/>
                    <a:pt x="25341" y="25946"/>
                    <a:pt x="25341" y="26074"/>
                  </a:cubicBezTo>
                  <a:cubicBezTo>
                    <a:pt x="25500" y="27411"/>
                    <a:pt x="25659" y="28843"/>
                    <a:pt x="25882" y="29798"/>
                  </a:cubicBezTo>
                  <a:cubicBezTo>
                    <a:pt x="26041" y="30499"/>
                    <a:pt x="25978" y="31199"/>
                    <a:pt x="25723" y="31868"/>
                  </a:cubicBezTo>
                  <a:cubicBezTo>
                    <a:pt x="25532" y="32345"/>
                    <a:pt x="25405" y="32759"/>
                    <a:pt x="25309" y="33077"/>
                  </a:cubicBezTo>
                  <a:cubicBezTo>
                    <a:pt x="24036" y="33523"/>
                    <a:pt x="24577" y="35115"/>
                    <a:pt x="24577" y="35115"/>
                  </a:cubicBezTo>
                  <a:cubicBezTo>
                    <a:pt x="24577" y="35115"/>
                    <a:pt x="23654" y="35783"/>
                    <a:pt x="24291" y="37439"/>
                  </a:cubicBezTo>
                  <a:cubicBezTo>
                    <a:pt x="24100" y="38457"/>
                    <a:pt x="23654" y="40845"/>
                    <a:pt x="23877" y="42532"/>
                  </a:cubicBezTo>
                  <a:cubicBezTo>
                    <a:pt x="24227" y="43328"/>
                    <a:pt x="25214" y="43615"/>
                    <a:pt x="25214" y="43615"/>
                  </a:cubicBezTo>
                  <a:cubicBezTo>
                    <a:pt x="25214" y="43615"/>
                    <a:pt x="25405" y="42819"/>
                    <a:pt x="25628" y="41896"/>
                  </a:cubicBezTo>
                  <a:cubicBezTo>
                    <a:pt x="25819" y="42851"/>
                    <a:pt x="26041" y="43933"/>
                    <a:pt x="26360" y="45047"/>
                  </a:cubicBezTo>
                  <a:cubicBezTo>
                    <a:pt x="26806" y="46352"/>
                    <a:pt x="27219" y="47594"/>
                    <a:pt x="27474" y="48390"/>
                  </a:cubicBezTo>
                  <a:lnTo>
                    <a:pt x="27474" y="49759"/>
                  </a:lnTo>
                  <a:cubicBezTo>
                    <a:pt x="27283" y="50555"/>
                    <a:pt x="27060" y="51669"/>
                    <a:pt x="27124" y="52401"/>
                  </a:cubicBezTo>
                  <a:cubicBezTo>
                    <a:pt x="27219" y="53324"/>
                    <a:pt x="27315" y="54407"/>
                    <a:pt x="27474" y="55489"/>
                  </a:cubicBezTo>
                  <a:lnTo>
                    <a:pt x="27474" y="81434"/>
                  </a:lnTo>
                  <a:lnTo>
                    <a:pt x="26424" y="81434"/>
                  </a:lnTo>
                  <a:lnTo>
                    <a:pt x="26424" y="84459"/>
                  </a:lnTo>
                  <a:lnTo>
                    <a:pt x="26424" y="85477"/>
                  </a:lnTo>
                  <a:lnTo>
                    <a:pt x="35560" y="85477"/>
                  </a:lnTo>
                  <a:lnTo>
                    <a:pt x="35560" y="81434"/>
                  </a:lnTo>
                  <a:lnTo>
                    <a:pt x="33746" y="81434"/>
                  </a:lnTo>
                  <a:lnTo>
                    <a:pt x="33746" y="55043"/>
                  </a:lnTo>
                  <a:cubicBezTo>
                    <a:pt x="33809" y="54279"/>
                    <a:pt x="33905" y="53579"/>
                    <a:pt x="33937" y="52942"/>
                  </a:cubicBezTo>
                  <a:cubicBezTo>
                    <a:pt x="34000" y="51764"/>
                    <a:pt x="33777" y="49854"/>
                    <a:pt x="33746" y="49377"/>
                  </a:cubicBezTo>
                  <a:lnTo>
                    <a:pt x="33746" y="49186"/>
                  </a:lnTo>
                  <a:cubicBezTo>
                    <a:pt x="33777" y="49027"/>
                    <a:pt x="33841" y="48549"/>
                    <a:pt x="33968" y="47912"/>
                  </a:cubicBezTo>
                  <a:cubicBezTo>
                    <a:pt x="34064" y="47435"/>
                    <a:pt x="34159" y="46894"/>
                    <a:pt x="34287" y="46225"/>
                  </a:cubicBezTo>
                  <a:cubicBezTo>
                    <a:pt x="34923" y="46161"/>
                    <a:pt x="35815" y="45939"/>
                    <a:pt x="36451" y="45206"/>
                  </a:cubicBezTo>
                  <a:cubicBezTo>
                    <a:pt x="36993" y="41450"/>
                    <a:pt x="35592" y="37725"/>
                    <a:pt x="35592" y="37725"/>
                  </a:cubicBezTo>
                  <a:cubicBezTo>
                    <a:pt x="35592" y="37693"/>
                    <a:pt x="35592" y="37693"/>
                    <a:pt x="35560" y="37630"/>
                  </a:cubicBezTo>
                  <a:cubicBezTo>
                    <a:pt x="35560" y="37598"/>
                    <a:pt x="35528" y="37566"/>
                    <a:pt x="35528" y="37534"/>
                  </a:cubicBezTo>
                  <a:cubicBezTo>
                    <a:pt x="35528" y="37470"/>
                    <a:pt x="35528" y="37470"/>
                    <a:pt x="35465" y="37439"/>
                  </a:cubicBezTo>
                  <a:cubicBezTo>
                    <a:pt x="35465" y="37407"/>
                    <a:pt x="35433" y="37375"/>
                    <a:pt x="35433" y="37343"/>
                  </a:cubicBezTo>
                  <a:cubicBezTo>
                    <a:pt x="35433" y="37279"/>
                    <a:pt x="35433" y="37279"/>
                    <a:pt x="35401" y="37248"/>
                  </a:cubicBezTo>
                  <a:cubicBezTo>
                    <a:pt x="35401" y="37216"/>
                    <a:pt x="35369" y="37152"/>
                    <a:pt x="35369" y="37152"/>
                  </a:cubicBezTo>
                  <a:cubicBezTo>
                    <a:pt x="35369" y="37120"/>
                    <a:pt x="35369" y="37120"/>
                    <a:pt x="35305" y="37088"/>
                  </a:cubicBezTo>
                  <a:cubicBezTo>
                    <a:pt x="35305" y="37057"/>
                    <a:pt x="35274" y="37057"/>
                    <a:pt x="35274" y="36993"/>
                  </a:cubicBezTo>
                  <a:cubicBezTo>
                    <a:pt x="35274" y="36993"/>
                    <a:pt x="35274" y="36961"/>
                    <a:pt x="35242" y="36961"/>
                  </a:cubicBezTo>
                  <a:cubicBezTo>
                    <a:pt x="35242" y="36929"/>
                    <a:pt x="35210" y="36929"/>
                    <a:pt x="35210" y="36897"/>
                  </a:cubicBezTo>
                  <a:lnTo>
                    <a:pt x="35210" y="36834"/>
                  </a:lnTo>
                  <a:cubicBezTo>
                    <a:pt x="35210" y="36802"/>
                    <a:pt x="35210" y="36802"/>
                    <a:pt x="35146" y="36770"/>
                  </a:cubicBezTo>
                  <a:lnTo>
                    <a:pt x="35146" y="36738"/>
                  </a:lnTo>
                  <a:cubicBezTo>
                    <a:pt x="35146" y="36675"/>
                    <a:pt x="35146" y="36675"/>
                    <a:pt x="35114" y="36643"/>
                  </a:cubicBezTo>
                  <a:cubicBezTo>
                    <a:pt x="35114" y="36643"/>
                    <a:pt x="35114" y="36611"/>
                    <a:pt x="35083" y="36611"/>
                  </a:cubicBezTo>
                  <a:lnTo>
                    <a:pt x="35083" y="36579"/>
                  </a:lnTo>
                  <a:cubicBezTo>
                    <a:pt x="35083" y="36579"/>
                    <a:pt x="35560" y="34223"/>
                    <a:pt x="34573" y="33746"/>
                  </a:cubicBezTo>
                  <a:cubicBezTo>
                    <a:pt x="34510" y="33778"/>
                    <a:pt x="34446" y="33778"/>
                    <a:pt x="34414" y="33809"/>
                  </a:cubicBezTo>
                  <a:cubicBezTo>
                    <a:pt x="34287" y="33396"/>
                    <a:pt x="34096" y="32791"/>
                    <a:pt x="33777" y="31899"/>
                  </a:cubicBezTo>
                  <a:lnTo>
                    <a:pt x="33650" y="31549"/>
                  </a:lnTo>
                  <a:lnTo>
                    <a:pt x="33650" y="29575"/>
                  </a:lnTo>
                  <a:cubicBezTo>
                    <a:pt x="33714" y="29098"/>
                    <a:pt x="33809" y="28557"/>
                    <a:pt x="33873" y="27984"/>
                  </a:cubicBezTo>
                  <a:lnTo>
                    <a:pt x="34255" y="24864"/>
                  </a:lnTo>
                  <a:cubicBezTo>
                    <a:pt x="34255" y="24864"/>
                    <a:pt x="35083" y="23590"/>
                    <a:pt x="37311" y="22667"/>
                  </a:cubicBezTo>
                  <a:cubicBezTo>
                    <a:pt x="40335" y="21649"/>
                    <a:pt x="42214" y="20248"/>
                    <a:pt x="42214" y="20248"/>
                  </a:cubicBezTo>
                  <a:cubicBezTo>
                    <a:pt x="42214" y="20248"/>
                    <a:pt x="43200" y="19802"/>
                    <a:pt x="44028" y="19293"/>
                  </a:cubicBezTo>
                  <a:cubicBezTo>
                    <a:pt x="44983" y="18752"/>
                    <a:pt x="46448" y="17351"/>
                    <a:pt x="47689" y="16109"/>
                  </a:cubicBezTo>
                  <a:cubicBezTo>
                    <a:pt x="48899" y="14931"/>
                    <a:pt x="49854" y="13849"/>
                    <a:pt x="49886" y="13754"/>
                  </a:cubicBezTo>
                  <a:lnTo>
                    <a:pt x="49949" y="13754"/>
                  </a:lnTo>
                  <a:lnTo>
                    <a:pt x="57081" y="13658"/>
                  </a:lnTo>
                  <a:lnTo>
                    <a:pt x="57081" y="14995"/>
                  </a:lnTo>
                  <a:lnTo>
                    <a:pt x="60933" y="14995"/>
                  </a:lnTo>
                  <a:lnTo>
                    <a:pt x="61315" y="7705"/>
                  </a:lnTo>
                  <a:lnTo>
                    <a:pt x="57176" y="7705"/>
                  </a:lnTo>
                  <a:lnTo>
                    <a:pt x="57176" y="9042"/>
                  </a:lnTo>
                  <a:lnTo>
                    <a:pt x="33682" y="8883"/>
                  </a:lnTo>
                  <a:lnTo>
                    <a:pt x="33682" y="7164"/>
                  </a:lnTo>
                  <a:lnTo>
                    <a:pt x="36865" y="7005"/>
                  </a:lnTo>
                  <a:lnTo>
                    <a:pt x="36674" y="2548"/>
                  </a:lnTo>
                  <a:lnTo>
                    <a:pt x="33682" y="2579"/>
                  </a:lnTo>
                  <a:lnTo>
                    <a:pt x="33682" y="1"/>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5" name="Google Shape;3445;p63"/>
            <p:cNvSpPr/>
            <p:nvPr/>
          </p:nvSpPr>
          <p:spPr>
            <a:xfrm>
              <a:off x="2866618" y="3416416"/>
              <a:ext cx="869498" cy="78427"/>
            </a:xfrm>
            <a:custGeom>
              <a:rect b="b" l="l" r="r" t="t"/>
              <a:pathLst>
                <a:path extrusionOk="0" h="5318" w="58959">
                  <a:moveTo>
                    <a:pt x="0" y="1"/>
                  </a:moveTo>
                  <a:lnTo>
                    <a:pt x="0" y="5317"/>
                  </a:lnTo>
                  <a:lnTo>
                    <a:pt x="58386" y="4362"/>
                  </a:lnTo>
                  <a:lnTo>
                    <a:pt x="58959" y="415"/>
                  </a:lnTo>
                  <a:lnTo>
                    <a:pt x="0" y="1"/>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6" name="Google Shape;3446;p63"/>
            <p:cNvSpPr/>
            <p:nvPr/>
          </p:nvSpPr>
          <p:spPr>
            <a:xfrm>
              <a:off x="3276496" y="3279333"/>
              <a:ext cx="78412" cy="1260572"/>
            </a:xfrm>
            <a:custGeom>
              <a:rect b="b" l="l" r="r" t="t"/>
              <a:pathLst>
                <a:path extrusionOk="0" h="85477" w="5317">
                  <a:moveTo>
                    <a:pt x="0" y="0"/>
                  </a:moveTo>
                  <a:lnTo>
                    <a:pt x="0" y="85477"/>
                  </a:lnTo>
                  <a:lnTo>
                    <a:pt x="5317" y="85477"/>
                  </a:lnTo>
                  <a:lnTo>
                    <a:pt x="5317" y="0"/>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7" name="Google Shape;3447;p63"/>
            <p:cNvSpPr/>
            <p:nvPr/>
          </p:nvSpPr>
          <p:spPr>
            <a:xfrm>
              <a:off x="2866618" y="3407966"/>
              <a:ext cx="869498" cy="77955"/>
            </a:xfrm>
            <a:custGeom>
              <a:rect b="b" l="l" r="r" t="t"/>
              <a:pathLst>
                <a:path extrusionOk="0" h="5286" w="58959">
                  <a:moveTo>
                    <a:pt x="0" y="1"/>
                  </a:moveTo>
                  <a:lnTo>
                    <a:pt x="0" y="5285"/>
                  </a:lnTo>
                  <a:lnTo>
                    <a:pt x="58386" y="4330"/>
                  </a:lnTo>
                  <a:lnTo>
                    <a:pt x="58959" y="383"/>
                  </a:lnTo>
                  <a:lnTo>
                    <a:pt x="0" y="1"/>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8" name="Google Shape;3448;p63"/>
            <p:cNvSpPr/>
            <p:nvPr/>
          </p:nvSpPr>
          <p:spPr>
            <a:xfrm>
              <a:off x="3262411" y="3279333"/>
              <a:ext cx="78412" cy="1260572"/>
            </a:xfrm>
            <a:custGeom>
              <a:rect b="b" l="l" r="r" t="t"/>
              <a:pathLst>
                <a:path extrusionOk="0" h="85477" w="5317">
                  <a:moveTo>
                    <a:pt x="0" y="0"/>
                  </a:moveTo>
                  <a:lnTo>
                    <a:pt x="0" y="85477"/>
                  </a:lnTo>
                  <a:lnTo>
                    <a:pt x="5317" y="85477"/>
                  </a:lnTo>
                  <a:lnTo>
                    <a:pt x="5317" y="0"/>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9" name="Google Shape;3449;p63"/>
            <p:cNvSpPr/>
            <p:nvPr/>
          </p:nvSpPr>
          <p:spPr>
            <a:xfrm>
              <a:off x="2856752" y="3392952"/>
              <a:ext cx="45098" cy="107524"/>
            </a:xfrm>
            <a:custGeom>
              <a:rect b="b" l="l" r="r" t="t"/>
              <a:pathLst>
                <a:path extrusionOk="0" h="7291" w="3058">
                  <a:moveTo>
                    <a:pt x="1" y="0"/>
                  </a:moveTo>
                  <a:lnTo>
                    <a:pt x="1" y="7290"/>
                  </a:lnTo>
                  <a:lnTo>
                    <a:pt x="3057" y="7290"/>
                  </a:lnTo>
                  <a:lnTo>
                    <a:pt x="3057" y="0"/>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0" name="Google Shape;3450;p63"/>
            <p:cNvSpPr/>
            <p:nvPr/>
          </p:nvSpPr>
          <p:spPr>
            <a:xfrm>
              <a:off x="3700929" y="3392952"/>
              <a:ext cx="45083" cy="107524"/>
            </a:xfrm>
            <a:custGeom>
              <a:rect b="b" l="l" r="r" t="t"/>
              <a:pathLst>
                <a:path extrusionOk="0" h="7291" w="3057">
                  <a:moveTo>
                    <a:pt x="0" y="0"/>
                  </a:moveTo>
                  <a:lnTo>
                    <a:pt x="0" y="7290"/>
                  </a:lnTo>
                  <a:lnTo>
                    <a:pt x="3056" y="7290"/>
                  </a:lnTo>
                  <a:lnTo>
                    <a:pt x="3056" y="0"/>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1" name="Google Shape;3451;p63"/>
            <p:cNvSpPr/>
            <p:nvPr/>
          </p:nvSpPr>
          <p:spPr>
            <a:xfrm>
              <a:off x="3301847" y="4282189"/>
              <a:ext cx="14099" cy="14099"/>
            </a:xfrm>
            <a:custGeom>
              <a:rect b="b" l="l" r="r" t="t"/>
              <a:pathLst>
                <a:path extrusionOk="0" h="956" w="956">
                  <a:moveTo>
                    <a:pt x="478" y="0"/>
                  </a:moveTo>
                  <a:cubicBezTo>
                    <a:pt x="191" y="0"/>
                    <a:pt x="0" y="223"/>
                    <a:pt x="0" y="478"/>
                  </a:cubicBezTo>
                  <a:cubicBezTo>
                    <a:pt x="0" y="732"/>
                    <a:pt x="191" y="955"/>
                    <a:pt x="478" y="955"/>
                  </a:cubicBezTo>
                  <a:cubicBezTo>
                    <a:pt x="733" y="955"/>
                    <a:pt x="955" y="732"/>
                    <a:pt x="955" y="478"/>
                  </a:cubicBezTo>
                  <a:cubicBezTo>
                    <a:pt x="955" y="223"/>
                    <a:pt x="733" y="0"/>
                    <a:pt x="478"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2" name="Google Shape;3452;p63"/>
            <p:cNvSpPr/>
            <p:nvPr/>
          </p:nvSpPr>
          <p:spPr>
            <a:xfrm>
              <a:off x="3300904" y="4281717"/>
              <a:ext cx="15514" cy="15042"/>
            </a:xfrm>
            <a:custGeom>
              <a:rect b="b" l="l" r="r" t="t"/>
              <a:pathLst>
                <a:path extrusionOk="0" h="1020" w="1052">
                  <a:moveTo>
                    <a:pt x="542" y="64"/>
                  </a:moveTo>
                  <a:cubicBezTo>
                    <a:pt x="733" y="64"/>
                    <a:pt x="924" y="287"/>
                    <a:pt x="988" y="510"/>
                  </a:cubicBezTo>
                  <a:cubicBezTo>
                    <a:pt x="988" y="764"/>
                    <a:pt x="765" y="955"/>
                    <a:pt x="542" y="955"/>
                  </a:cubicBezTo>
                  <a:cubicBezTo>
                    <a:pt x="287" y="955"/>
                    <a:pt x="96" y="764"/>
                    <a:pt x="96" y="510"/>
                  </a:cubicBezTo>
                  <a:cubicBezTo>
                    <a:pt x="96" y="287"/>
                    <a:pt x="287" y="64"/>
                    <a:pt x="542" y="64"/>
                  </a:cubicBezTo>
                  <a:close/>
                  <a:moveTo>
                    <a:pt x="542" y="0"/>
                  </a:moveTo>
                  <a:cubicBezTo>
                    <a:pt x="255" y="0"/>
                    <a:pt x="1" y="223"/>
                    <a:pt x="1" y="510"/>
                  </a:cubicBezTo>
                  <a:cubicBezTo>
                    <a:pt x="1" y="796"/>
                    <a:pt x="255" y="1019"/>
                    <a:pt x="542" y="1019"/>
                  </a:cubicBezTo>
                  <a:cubicBezTo>
                    <a:pt x="797" y="1019"/>
                    <a:pt x="1051" y="796"/>
                    <a:pt x="1051" y="510"/>
                  </a:cubicBezTo>
                  <a:cubicBezTo>
                    <a:pt x="1051" y="223"/>
                    <a:pt x="797" y="0"/>
                    <a:pt x="542"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3" name="Google Shape;3453;p63"/>
            <p:cNvSpPr/>
            <p:nvPr/>
          </p:nvSpPr>
          <p:spPr>
            <a:xfrm>
              <a:off x="3190102" y="3609735"/>
              <a:ext cx="67160" cy="41927"/>
            </a:xfrm>
            <a:custGeom>
              <a:rect b="b" l="l" r="r" t="t"/>
              <a:pathLst>
                <a:path extrusionOk="0" h="2843" w="4554">
                  <a:moveTo>
                    <a:pt x="2428" y="0"/>
                  </a:moveTo>
                  <a:cubicBezTo>
                    <a:pt x="1711" y="0"/>
                    <a:pt x="1" y="263"/>
                    <a:pt x="1" y="263"/>
                  </a:cubicBezTo>
                  <a:cubicBezTo>
                    <a:pt x="1" y="263"/>
                    <a:pt x="1879" y="1505"/>
                    <a:pt x="2675" y="2842"/>
                  </a:cubicBezTo>
                  <a:cubicBezTo>
                    <a:pt x="4553" y="2014"/>
                    <a:pt x="3980" y="741"/>
                    <a:pt x="3980" y="741"/>
                  </a:cubicBezTo>
                  <a:cubicBezTo>
                    <a:pt x="3980" y="741"/>
                    <a:pt x="3152" y="9"/>
                    <a:pt x="2611" y="9"/>
                  </a:cubicBezTo>
                  <a:cubicBezTo>
                    <a:pt x="2562" y="3"/>
                    <a:pt x="2500" y="0"/>
                    <a:pt x="2428"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4" name="Google Shape;3454;p63"/>
            <p:cNvSpPr/>
            <p:nvPr/>
          </p:nvSpPr>
          <p:spPr>
            <a:xfrm>
              <a:off x="3354896" y="3609425"/>
              <a:ext cx="54005" cy="36603"/>
            </a:xfrm>
            <a:custGeom>
              <a:rect b="b" l="l" r="r" t="t"/>
              <a:pathLst>
                <a:path extrusionOk="0" h="2482" w="3662">
                  <a:moveTo>
                    <a:pt x="1947" y="0"/>
                  </a:moveTo>
                  <a:cubicBezTo>
                    <a:pt x="1206" y="0"/>
                    <a:pt x="533" y="91"/>
                    <a:pt x="446" y="125"/>
                  </a:cubicBezTo>
                  <a:cubicBezTo>
                    <a:pt x="319" y="253"/>
                    <a:pt x="96" y="30"/>
                    <a:pt x="64" y="444"/>
                  </a:cubicBezTo>
                  <a:cubicBezTo>
                    <a:pt x="1" y="889"/>
                    <a:pt x="606" y="2481"/>
                    <a:pt x="606" y="2481"/>
                  </a:cubicBezTo>
                  <a:cubicBezTo>
                    <a:pt x="606" y="2481"/>
                    <a:pt x="1433" y="1208"/>
                    <a:pt x="3662" y="284"/>
                  </a:cubicBezTo>
                  <a:cubicBezTo>
                    <a:pt x="3253" y="65"/>
                    <a:pt x="2576" y="0"/>
                    <a:pt x="19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5" name="Google Shape;3455;p63"/>
            <p:cNvSpPr/>
            <p:nvPr/>
          </p:nvSpPr>
          <p:spPr>
            <a:xfrm>
              <a:off x="3248799" y="3456738"/>
              <a:ext cx="120664" cy="141812"/>
            </a:xfrm>
            <a:custGeom>
              <a:rect b="b" l="l" r="r" t="t"/>
              <a:pathLst>
                <a:path extrusionOk="0" h="9616" w="8182">
                  <a:moveTo>
                    <a:pt x="2496" y="1"/>
                  </a:moveTo>
                  <a:cubicBezTo>
                    <a:pt x="2110" y="1"/>
                    <a:pt x="1721" y="56"/>
                    <a:pt x="1337" y="100"/>
                  </a:cubicBezTo>
                  <a:cubicBezTo>
                    <a:pt x="223" y="227"/>
                    <a:pt x="0" y="928"/>
                    <a:pt x="0" y="928"/>
                  </a:cubicBezTo>
                  <a:cubicBezTo>
                    <a:pt x="0" y="928"/>
                    <a:pt x="3120" y="6117"/>
                    <a:pt x="3120" y="6372"/>
                  </a:cubicBezTo>
                  <a:cubicBezTo>
                    <a:pt x="3120" y="6626"/>
                    <a:pt x="4202" y="9109"/>
                    <a:pt x="4330" y="9460"/>
                  </a:cubicBezTo>
                  <a:cubicBezTo>
                    <a:pt x="4383" y="9576"/>
                    <a:pt x="4602" y="9615"/>
                    <a:pt x="4871" y="9615"/>
                  </a:cubicBezTo>
                  <a:cubicBezTo>
                    <a:pt x="5408" y="9615"/>
                    <a:pt x="6144" y="9460"/>
                    <a:pt x="6144" y="9460"/>
                  </a:cubicBezTo>
                  <a:cubicBezTo>
                    <a:pt x="6144" y="9460"/>
                    <a:pt x="8182" y="8250"/>
                    <a:pt x="8054" y="7454"/>
                  </a:cubicBezTo>
                  <a:cubicBezTo>
                    <a:pt x="8017" y="7140"/>
                    <a:pt x="7766" y="7084"/>
                    <a:pt x="7441" y="7084"/>
                  </a:cubicBezTo>
                  <a:cubicBezTo>
                    <a:pt x="7259" y="7084"/>
                    <a:pt x="7054" y="7101"/>
                    <a:pt x="6850" y="7101"/>
                  </a:cubicBezTo>
                  <a:cubicBezTo>
                    <a:pt x="6494" y="7101"/>
                    <a:pt x="6142" y="7048"/>
                    <a:pt x="5921" y="6754"/>
                  </a:cubicBezTo>
                  <a:cubicBezTo>
                    <a:pt x="5412" y="5990"/>
                    <a:pt x="5603" y="5512"/>
                    <a:pt x="5826" y="4684"/>
                  </a:cubicBezTo>
                  <a:cubicBezTo>
                    <a:pt x="6017" y="3825"/>
                    <a:pt x="5730" y="2392"/>
                    <a:pt x="4648" y="1055"/>
                  </a:cubicBezTo>
                  <a:cubicBezTo>
                    <a:pt x="3960" y="200"/>
                    <a:pt x="3231" y="1"/>
                    <a:pt x="2496"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6" name="Google Shape;3456;p63"/>
            <p:cNvSpPr/>
            <p:nvPr/>
          </p:nvSpPr>
          <p:spPr>
            <a:xfrm>
              <a:off x="3206074" y="3469038"/>
              <a:ext cx="93440" cy="124454"/>
            </a:xfrm>
            <a:custGeom>
              <a:rect b="b" l="l" r="r" t="t"/>
              <a:pathLst>
                <a:path extrusionOk="0" h="8439" w="6336">
                  <a:moveTo>
                    <a:pt x="2826" y="1"/>
                  </a:moveTo>
                  <a:cubicBezTo>
                    <a:pt x="2672" y="1"/>
                    <a:pt x="2530" y="18"/>
                    <a:pt x="2419" y="62"/>
                  </a:cubicBezTo>
                  <a:cubicBezTo>
                    <a:pt x="1974" y="253"/>
                    <a:pt x="637" y="1654"/>
                    <a:pt x="1114" y="3054"/>
                  </a:cubicBezTo>
                  <a:cubicBezTo>
                    <a:pt x="1592" y="4455"/>
                    <a:pt x="1560" y="4774"/>
                    <a:pt x="1178" y="5156"/>
                  </a:cubicBezTo>
                  <a:cubicBezTo>
                    <a:pt x="0" y="6620"/>
                    <a:pt x="1751" y="7639"/>
                    <a:pt x="2069" y="7830"/>
                  </a:cubicBezTo>
                  <a:cubicBezTo>
                    <a:pt x="2356" y="7989"/>
                    <a:pt x="2993" y="8371"/>
                    <a:pt x="3629" y="8435"/>
                  </a:cubicBezTo>
                  <a:cubicBezTo>
                    <a:pt x="3683" y="8437"/>
                    <a:pt x="3736" y="8439"/>
                    <a:pt x="3787" y="8439"/>
                  </a:cubicBezTo>
                  <a:cubicBezTo>
                    <a:pt x="4336" y="8439"/>
                    <a:pt x="4712" y="8286"/>
                    <a:pt x="5062" y="8053"/>
                  </a:cubicBezTo>
                  <a:cubicBezTo>
                    <a:pt x="5412" y="7830"/>
                    <a:pt x="6335" y="6461"/>
                    <a:pt x="6303" y="6302"/>
                  </a:cubicBezTo>
                  <a:cubicBezTo>
                    <a:pt x="6240" y="6142"/>
                    <a:pt x="5603" y="571"/>
                    <a:pt x="3979" y="189"/>
                  </a:cubicBezTo>
                  <a:cubicBezTo>
                    <a:pt x="3979" y="189"/>
                    <a:pt x="3339" y="1"/>
                    <a:pt x="2826"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7" name="Google Shape;3457;p63"/>
            <p:cNvSpPr/>
            <p:nvPr/>
          </p:nvSpPr>
          <p:spPr>
            <a:xfrm>
              <a:off x="3346446" y="3836162"/>
              <a:ext cx="56350" cy="126401"/>
            </a:xfrm>
            <a:custGeom>
              <a:rect b="b" l="l" r="r" t="t"/>
              <a:pathLst>
                <a:path extrusionOk="0" h="8571" w="3821">
                  <a:moveTo>
                    <a:pt x="2420" y="0"/>
                  </a:moveTo>
                  <a:cubicBezTo>
                    <a:pt x="2420" y="0"/>
                    <a:pt x="224" y="3120"/>
                    <a:pt x="160" y="3470"/>
                  </a:cubicBezTo>
                  <a:cubicBezTo>
                    <a:pt x="96" y="3788"/>
                    <a:pt x="1" y="6081"/>
                    <a:pt x="1" y="6208"/>
                  </a:cubicBezTo>
                  <a:cubicBezTo>
                    <a:pt x="1" y="6335"/>
                    <a:pt x="415" y="8564"/>
                    <a:pt x="415" y="8564"/>
                  </a:cubicBezTo>
                  <a:cubicBezTo>
                    <a:pt x="415" y="8564"/>
                    <a:pt x="491" y="8570"/>
                    <a:pt x="622" y="8570"/>
                  </a:cubicBezTo>
                  <a:cubicBezTo>
                    <a:pt x="1132" y="8570"/>
                    <a:pt x="2462" y="8470"/>
                    <a:pt x="3248" y="7481"/>
                  </a:cubicBezTo>
                  <a:cubicBezTo>
                    <a:pt x="3821" y="3757"/>
                    <a:pt x="2420" y="0"/>
                    <a:pt x="2420" y="0"/>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8" name="Google Shape;3458;p63"/>
            <p:cNvSpPr/>
            <p:nvPr/>
          </p:nvSpPr>
          <p:spPr>
            <a:xfrm>
              <a:off x="3205130" y="3825824"/>
              <a:ext cx="37105" cy="97201"/>
            </a:xfrm>
            <a:custGeom>
              <a:rect b="b" l="l" r="r" t="t"/>
              <a:pathLst>
                <a:path extrusionOk="0" h="6591" w="2516">
                  <a:moveTo>
                    <a:pt x="796" y="1"/>
                  </a:moveTo>
                  <a:cubicBezTo>
                    <a:pt x="796" y="1"/>
                    <a:pt x="0" y="3375"/>
                    <a:pt x="255" y="5508"/>
                  </a:cubicBezTo>
                  <a:cubicBezTo>
                    <a:pt x="605" y="6304"/>
                    <a:pt x="1624" y="6591"/>
                    <a:pt x="1624" y="6591"/>
                  </a:cubicBezTo>
                  <a:cubicBezTo>
                    <a:pt x="1624" y="6591"/>
                    <a:pt x="2515" y="2802"/>
                    <a:pt x="2515" y="2579"/>
                  </a:cubicBezTo>
                  <a:cubicBezTo>
                    <a:pt x="2515" y="2325"/>
                    <a:pt x="2197" y="701"/>
                    <a:pt x="2197" y="701"/>
                  </a:cubicBezTo>
                  <a:lnTo>
                    <a:pt x="796" y="1"/>
                  </a:ln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9" name="Google Shape;3459;p63"/>
            <p:cNvSpPr/>
            <p:nvPr/>
          </p:nvSpPr>
          <p:spPr>
            <a:xfrm>
              <a:off x="3224848" y="3616430"/>
              <a:ext cx="142741" cy="172782"/>
            </a:xfrm>
            <a:custGeom>
              <a:rect b="b" l="l" r="r" t="t"/>
              <a:pathLst>
                <a:path extrusionOk="0" h="11716" w="9679">
                  <a:moveTo>
                    <a:pt x="796" y="9010"/>
                  </a:moveTo>
                  <a:cubicBezTo>
                    <a:pt x="1051" y="8373"/>
                    <a:pt x="1115" y="7673"/>
                    <a:pt x="955" y="6940"/>
                  </a:cubicBezTo>
                  <a:cubicBezTo>
                    <a:pt x="764" y="5985"/>
                    <a:pt x="542" y="4553"/>
                    <a:pt x="382" y="3184"/>
                  </a:cubicBezTo>
                  <a:cubicBezTo>
                    <a:pt x="287" y="2006"/>
                    <a:pt x="160" y="892"/>
                    <a:pt x="128" y="382"/>
                  </a:cubicBezTo>
                  <a:cubicBezTo>
                    <a:pt x="128" y="128"/>
                    <a:pt x="64" y="0"/>
                    <a:pt x="64" y="0"/>
                  </a:cubicBezTo>
                  <a:lnTo>
                    <a:pt x="9551" y="160"/>
                  </a:lnTo>
                  <a:cubicBezTo>
                    <a:pt x="9551" y="160"/>
                    <a:pt x="9519" y="764"/>
                    <a:pt x="9424" y="1592"/>
                  </a:cubicBezTo>
                  <a:lnTo>
                    <a:pt x="9042" y="5094"/>
                  </a:lnTo>
                  <a:cubicBezTo>
                    <a:pt x="8946" y="5794"/>
                    <a:pt x="8819" y="6463"/>
                    <a:pt x="8723" y="6972"/>
                  </a:cubicBezTo>
                  <a:cubicBezTo>
                    <a:pt x="8564" y="7673"/>
                    <a:pt x="8628" y="8373"/>
                    <a:pt x="8882" y="9042"/>
                  </a:cubicBezTo>
                  <a:cubicBezTo>
                    <a:pt x="9615" y="11015"/>
                    <a:pt x="9678" y="11716"/>
                    <a:pt x="9678" y="11716"/>
                  </a:cubicBezTo>
                  <a:lnTo>
                    <a:pt x="0" y="11716"/>
                  </a:lnTo>
                  <a:cubicBezTo>
                    <a:pt x="0" y="11652"/>
                    <a:pt x="32" y="10920"/>
                    <a:pt x="796" y="9010"/>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0" name="Google Shape;3460;p63"/>
            <p:cNvSpPr/>
            <p:nvPr/>
          </p:nvSpPr>
          <p:spPr>
            <a:xfrm>
              <a:off x="3288235" y="3788275"/>
              <a:ext cx="89208" cy="541322"/>
            </a:xfrm>
            <a:custGeom>
              <a:rect b="b" l="l" r="r" t="t"/>
              <a:pathLst>
                <a:path extrusionOk="0" h="36706" w="6049">
                  <a:moveTo>
                    <a:pt x="5635" y="7704"/>
                  </a:moveTo>
                  <a:lnTo>
                    <a:pt x="5539" y="9009"/>
                  </a:lnTo>
                  <a:cubicBezTo>
                    <a:pt x="5476" y="9423"/>
                    <a:pt x="5412" y="9869"/>
                    <a:pt x="5380" y="10314"/>
                  </a:cubicBezTo>
                  <a:cubicBezTo>
                    <a:pt x="5157" y="11524"/>
                    <a:pt x="4935" y="12638"/>
                    <a:pt x="4775" y="13466"/>
                  </a:cubicBezTo>
                  <a:cubicBezTo>
                    <a:pt x="4616" y="14294"/>
                    <a:pt x="4489" y="14835"/>
                    <a:pt x="4489" y="14835"/>
                  </a:cubicBezTo>
                  <a:cubicBezTo>
                    <a:pt x="4489" y="14835"/>
                    <a:pt x="4807" y="17159"/>
                    <a:pt x="4744" y="18496"/>
                  </a:cubicBezTo>
                  <a:cubicBezTo>
                    <a:pt x="4489" y="22030"/>
                    <a:pt x="3502" y="27282"/>
                    <a:pt x="3024" y="29797"/>
                  </a:cubicBezTo>
                  <a:cubicBezTo>
                    <a:pt x="2865" y="30530"/>
                    <a:pt x="2897" y="31325"/>
                    <a:pt x="3056" y="32090"/>
                  </a:cubicBezTo>
                  <a:cubicBezTo>
                    <a:pt x="3120" y="32249"/>
                    <a:pt x="3120" y="32440"/>
                    <a:pt x="3120" y="32663"/>
                  </a:cubicBezTo>
                  <a:cubicBezTo>
                    <a:pt x="3120" y="32758"/>
                    <a:pt x="3056" y="33013"/>
                    <a:pt x="3024" y="33299"/>
                  </a:cubicBezTo>
                  <a:cubicBezTo>
                    <a:pt x="2993" y="33681"/>
                    <a:pt x="2897" y="34191"/>
                    <a:pt x="2833" y="34668"/>
                  </a:cubicBezTo>
                  <a:cubicBezTo>
                    <a:pt x="2738" y="35082"/>
                    <a:pt x="2706" y="35528"/>
                    <a:pt x="2674" y="35782"/>
                  </a:cubicBezTo>
                  <a:cubicBezTo>
                    <a:pt x="2642" y="36101"/>
                    <a:pt x="2388" y="36387"/>
                    <a:pt x="2069" y="36515"/>
                  </a:cubicBezTo>
                  <a:cubicBezTo>
                    <a:pt x="1465" y="36706"/>
                    <a:pt x="828" y="36546"/>
                    <a:pt x="414" y="36069"/>
                  </a:cubicBezTo>
                  <a:cubicBezTo>
                    <a:pt x="159" y="35782"/>
                    <a:pt x="32" y="35432"/>
                    <a:pt x="159" y="35082"/>
                  </a:cubicBezTo>
                  <a:lnTo>
                    <a:pt x="1146" y="31166"/>
                  </a:lnTo>
                  <a:lnTo>
                    <a:pt x="605" y="15631"/>
                  </a:lnTo>
                  <a:lnTo>
                    <a:pt x="828" y="14517"/>
                  </a:lnTo>
                  <a:cubicBezTo>
                    <a:pt x="764" y="13880"/>
                    <a:pt x="732" y="13275"/>
                    <a:pt x="669" y="12670"/>
                  </a:cubicBezTo>
                  <a:cubicBezTo>
                    <a:pt x="573" y="11397"/>
                    <a:pt x="478" y="10219"/>
                    <a:pt x="414" y="9137"/>
                  </a:cubicBezTo>
                  <a:cubicBezTo>
                    <a:pt x="0" y="2738"/>
                    <a:pt x="318" y="32"/>
                    <a:pt x="318" y="32"/>
                  </a:cubicBezTo>
                  <a:lnTo>
                    <a:pt x="5412" y="32"/>
                  </a:lnTo>
                  <a:cubicBezTo>
                    <a:pt x="5412" y="0"/>
                    <a:pt x="6049" y="2738"/>
                    <a:pt x="5635" y="770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1" name="Google Shape;3461;p63"/>
            <p:cNvSpPr/>
            <p:nvPr/>
          </p:nvSpPr>
          <p:spPr>
            <a:xfrm>
              <a:off x="3274151" y="3532395"/>
              <a:ext cx="43195" cy="59167"/>
            </a:xfrm>
            <a:custGeom>
              <a:rect b="b" l="l" r="r" t="t"/>
              <a:pathLst>
                <a:path extrusionOk="0" h="4012" w="2929">
                  <a:moveTo>
                    <a:pt x="2929" y="4011"/>
                  </a:moveTo>
                  <a:lnTo>
                    <a:pt x="0" y="4011"/>
                  </a:lnTo>
                  <a:lnTo>
                    <a:pt x="96" y="2483"/>
                  </a:lnTo>
                  <a:lnTo>
                    <a:pt x="159" y="1719"/>
                  </a:lnTo>
                  <a:lnTo>
                    <a:pt x="287" y="0"/>
                  </a:lnTo>
                  <a:lnTo>
                    <a:pt x="2674" y="0"/>
                  </a:lnTo>
                  <a:lnTo>
                    <a:pt x="2738" y="1146"/>
                  </a:lnTo>
                  <a:lnTo>
                    <a:pt x="2929" y="3916"/>
                  </a:ln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2" name="Google Shape;3462;p63"/>
            <p:cNvSpPr/>
            <p:nvPr/>
          </p:nvSpPr>
          <p:spPr>
            <a:xfrm>
              <a:off x="3229538" y="3463846"/>
              <a:ext cx="94384" cy="102820"/>
            </a:xfrm>
            <a:custGeom>
              <a:rect b="b" l="l" r="r" t="t"/>
              <a:pathLst>
                <a:path extrusionOk="0" h="6972" w="6400">
                  <a:moveTo>
                    <a:pt x="5413" y="6558"/>
                  </a:moveTo>
                  <a:cubicBezTo>
                    <a:pt x="5381" y="6622"/>
                    <a:pt x="5285" y="6654"/>
                    <a:pt x="5222" y="6717"/>
                  </a:cubicBezTo>
                  <a:lnTo>
                    <a:pt x="4935" y="6813"/>
                  </a:lnTo>
                  <a:lnTo>
                    <a:pt x="4649" y="6940"/>
                  </a:lnTo>
                  <a:cubicBezTo>
                    <a:pt x="4585" y="6972"/>
                    <a:pt x="4490" y="6972"/>
                    <a:pt x="4426" y="6972"/>
                  </a:cubicBezTo>
                  <a:cubicBezTo>
                    <a:pt x="3057" y="6654"/>
                    <a:pt x="2261" y="6335"/>
                    <a:pt x="1306" y="4712"/>
                  </a:cubicBezTo>
                  <a:cubicBezTo>
                    <a:pt x="1274" y="4680"/>
                    <a:pt x="1242" y="4616"/>
                    <a:pt x="1242" y="4553"/>
                  </a:cubicBezTo>
                  <a:cubicBezTo>
                    <a:pt x="1" y="2547"/>
                    <a:pt x="797" y="1210"/>
                    <a:pt x="1879" y="732"/>
                  </a:cubicBezTo>
                  <a:lnTo>
                    <a:pt x="1879" y="732"/>
                  </a:lnTo>
                  <a:lnTo>
                    <a:pt x="2197" y="573"/>
                  </a:lnTo>
                  <a:lnTo>
                    <a:pt x="2357" y="478"/>
                  </a:lnTo>
                  <a:lnTo>
                    <a:pt x="2516" y="414"/>
                  </a:lnTo>
                  <a:cubicBezTo>
                    <a:pt x="3375" y="0"/>
                    <a:pt x="4585" y="159"/>
                    <a:pt x="5317" y="1433"/>
                  </a:cubicBezTo>
                  <a:cubicBezTo>
                    <a:pt x="5317" y="1496"/>
                    <a:pt x="5381" y="1496"/>
                    <a:pt x="5381" y="1528"/>
                  </a:cubicBezTo>
                  <a:cubicBezTo>
                    <a:pt x="5381" y="1560"/>
                    <a:pt x="5413" y="1592"/>
                    <a:pt x="5413" y="1656"/>
                  </a:cubicBezTo>
                  <a:cubicBezTo>
                    <a:pt x="5413" y="1687"/>
                    <a:pt x="5445" y="1719"/>
                    <a:pt x="5445" y="1751"/>
                  </a:cubicBezTo>
                  <a:lnTo>
                    <a:pt x="5572" y="2006"/>
                  </a:lnTo>
                  <a:cubicBezTo>
                    <a:pt x="5572" y="2038"/>
                    <a:pt x="5604" y="2069"/>
                    <a:pt x="5604" y="2133"/>
                  </a:cubicBezTo>
                  <a:lnTo>
                    <a:pt x="5604" y="2133"/>
                  </a:lnTo>
                  <a:cubicBezTo>
                    <a:pt x="5667" y="2292"/>
                    <a:pt x="5731" y="2451"/>
                    <a:pt x="5763" y="2642"/>
                  </a:cubicBezTo>
                  <a:lnTo>
                    <a:pt x="5763" y="2674"/>
                  </a:lnTo>
                  <a:cubicBezTo>
                    <a:pt x="6400" y="4521"/>
                    <a:pt x="6049" y="5348"/>
                    <a:pt x="5413" y="6558"/>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3" name="Google Shape;3463;p63"/>
            <p:cNvSpPr/>
            <p:nvPr/>
          </p:nvSpPr>
          <p:spPr>
            <a:xfrm>
              <a:off x="3254890" y="3518296"/>
              <a:ext cx="16915" cy="9881"/>
            </a:xfrm>
            <a:custGeom>
              <a:rect b="b" l="l" r="r" t="t"/>
              <a:pathLst>
                <a:path extrusionOk="0" h="670" w="1147">
                  <a:moveTo>
                    <a:pt x="1147" y="1"/>
                  </a:moveTo>
                  <a:lnTo>
                    <a:pt x="1147" y="1"/>
                  </a:lnTo>
                  <a:cubicBezTo>
                    <a:pt x="1051" y="33"/>
                    <a:pt x="988" y="96"/>
                    <a:pt x="956" y="192"/>
                  </a:cubicBezTo>
                  <a:cubicBezTo>
                    <a:pt x="1020" y="160"/>
                    <a:pt x="1051" y="65"/>
                    <a:pt x="1147" y="1"/>
                  </a:cubicBezTo>
                  <a:close/>
                  <a:moveTo>
                    <a:pt x="956" y="192"/>
                  </a:moveTo>
                  <a:cubicBezTo>
                    <a:pt x="892" y="256"/>
                    <a:pt x="829" y="288"/>
                    <a:pt x="797" y="383"/>
                  </a:cubicBezTo>
                  <a:cubicBezTo>
                    <a:pt x="669" y="415"/>
                    <a:pt x="510" y="478"/>
                    <a:pt x="383" y="510"/>
                  </a:cubicBezTo>
                  <a:lnTo>
                    <a:pt x="192" y="574"/>
                  </a:lnTo>
                  <a:cubicBezTo>
                    <a:pt x="128" y="638"/>
                    <a:pt x="33" y="638"/>
                    <a:pt x="1" y="670"/>
                  </a:cubicBezTo>
                  <a:cubicBezTo>
                    <a:pt x="65" y="670"/>
                    <a:pt x="160" y="638"/>
                    <a:pt x="192" y="638"/>
                  </a:cubicBezTo>
                  <a:lnTo>
                    <a:pt x="383" y="574"/>
                  </a:lnTo>
                  <a:cubicBezTo>
                    <a:pt x="542" y="542"/>
                    <a:pt x="669" y="510"/>
                    <a:pt x="829" y="478"/>
                  </a:cubicBezTo>
                  <a:cubicBezTo>
                    <a:pt x="860" y="351"/>
                    <a:pt x="892" y="256"/>
                    <a:pt x="956" y="192"/>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4" name="Google Shape;3464;p63"/>
            <p:cNvSpPr/>
            <p:nvPr/>
          </p:nvSpPr>
          <p:spPr>
            <a:xfrm>
              <a:off x="3288692" y="3504212"/>
              <a:ext cx="20204" cy="6592"/>
            </a:xfrm>
            <a:custGeom>
              <a:rect b="b" l="l" r="r" t="t"/>
              <a:pathLst>
                <a:path extrusionOk="0" h="447" w="1370">
                  <a:moveTo>
                    <a:pt x="1370" y="1"/>
                  </a:moveTo>
                  <a:lnTo>
                    <a:pt x="1370" y="1"/>
                  </a:lnTo>
                  <a:cubicBezTo>
                    <a:pt x="1274" y="33"/>
                    <a:pt x="1211" y="65"/>
                    <a:pt x="1147" y="96"/>
                  </a:cubicBezTo>
                  <a:cubicBezTo>
                    <a:pt x="1243" y="96"/>
                    <a:pt x="1274" y="65"/>
                    <a:pt x="1370" y="1"/>
                  </a:cubicBezTo>
                  <a:close/>
                  <a:moveTo>
                    <a:pt x="956" y="224"/>
                  </a:moveTo>
                  <a:lnTo>
                    <a:pt x="956" y="224"/>
                  </a:lnTo>
                  <a:cubicBezTo>
                    <a:pt x="852" y="286"/>
                    <a:pt x="776" y="335"/>
                    <a:pt x="699" y="379"/>
                  </a:cubicBezTo>
                  <a:lnTo>
                    <a:pt x="699" y="379"/>
                  </a:lnTo>
                  <a:cubicBezTo>
                    <a:pt x="792" y="343"/>
                    <a:pt x="866" y="291"/>
                    <a:pt x="956" y="224"/>
                  </a:cubicBezTo>
                  <a:close/>
                  <a:moveTo>
                    <a:pt x="699" y="379"/>
                  </a:moveTo>
                  <a:cubicBezTo>
                    <a:pt x="661" y="393"/>
                    <a:pt x="620" y="405"/>
                    <a:pt x="574" y="415"/>
                  </a:cubicBezTo>
                  <a:cubicBezTo>
                    <a:pt x="479" y="415"/>
                    <a:pt x="415" y="415"/>
                    <a:pt x="287" y="383"/>
                  </a:cubicBezTo>
                  <a:lnTo>
                    <a:pt x="1" y="383"/>
                  </a:lnTo>
                  <a:cubicBezTo>
                    <a:pt x="96" y="415"/>
                    <a:pt x="224" y="415"/>
                    <a:pt x="287" y="415"/>
                  </a:cubicBezTo>
                  <a:cubicBezTo>
                    <a:pt x="351" y="415"/>
                    <a:pt x="479" y="447"/>
                    <a:pt x="574" y="447"/>
                  </a:cubicBezTo>
                  <a:cubicBezTo>
                    <a:pt x="618" y="424"/>
                    <a:pt x="659" y="402"/>
                    <a:pt x="699" y="379"/>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5" name="Google Shape;3465;p63"/>
            <p:cNvSpPr/>
            <p:nvPr/>
          </p:nvSpPr>
          <p:spPr>
            <a:xfrm>
              <a:off x="3282129" y="3528045"/>
              <a:ext cx="10338" cy="6710"/>
            </a:xfrm>
            <a:custGeom>
              <a:rect b="b" l="l" r="r" t="t"/>
              <a:pathLst>
                <a:path extrusionOk="0" h="455" w="701">
                  <a:moveTo>
                    <a:pt x="498" y="1"/>
                  </a:moveTo>
                  <a:cubicBezTo>
                    <a:pt x="422" y="1"/>
                    <a:pt x="335" y="9"/>
                    <a:pt x="287" y="40"/>
                  </a:cubicBezTo>
                  <a:cubicBezTo>
                    <a:pt x="159" y="72"/>
                    <a:pt x="0" y="327"/>
                    <a:pt x="0" y="327"/>
                  </a:cubicBezTo>
                  <a:cubicBezTo>
                    <a:pt x="128" y="454"/>
                    <a:pt x="414" y="454"/>
                    <a:pt x="414" y="454"/>
                  </a:cubicBezTo>
                  <a:lnTo>
                    <a:pt x="446" y="391"/>
                  </a:lnTo>
                  <a:lnTo>
                    <a:pt x="478" y="359"/>
                  </a:lnTo>
                  <a:cubicBezTo>
                    <a:pt x="478" y="359"/>
                    <a:pt x="701" y="168"/>
                    <a:pt x="637" y="9"/>
                  </a:cubicBezTo>
                  <a:cubicBezTo>
                    <a:pt x="637" y="9"/>
                    <a:pt x="573" y="1"/>
                    <a:pt x="498"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6" name="Google Shape;3466;p63"/>
            <p:cNvSpPr/>
            <p:nvPr/>
          </p:nvSpPr>
          <p:spPr>
            <a:xfrm>
              <a:off x="3246439" y="3507973"/>
              <a:ext cx="78899" cy="62928"/>
            </a:xfrm>
            <a:custGeom>
              <a:rect b="b" l="l" r="r" t="t"/>
              <a:pathLst>
                <a:path extrusionOk="0" h="4267" w="5350">
                  <a:moveTo>
                    <a:pt x="4840" y="1"/>
                  </a:moveTo>
                  <a:lnTo>
                    <a:pt x="4840" y="1"/>
                  </a:lnTo>
                  <a:cubicBezTo>
                    <a:pt x="4872" y="287"/>
                    <a:pt x="4776" y="765"/>
                    <a:pt x="4712" y="1147"/>
                  </a:cubicBezTo>
                  <a:cubicBezTo>
                    <a:pt x="4591" y="1602"/>
                    <a:pt x="4180" y="1913"/>
                    <a:pt x="3728" y="1913"/>
                  </a:cubicBezTo>
                  <a:cubicBezTo>
                    <a:pt x="3706" y="1913"/>
                    <a:pt x="3684" y="1912"/>
                    <a:pt x="3662" y="1911"/>
                  </a:cubicBezTo>
                  <a:cubicBezTo>
                    <a:pt x="3492" y="1911"/>
                    <a:pt x="3308" y="1897"/>
                    <a:pt x="3157" y="1897"/>
                  </a:cubicBezTo>
                  <a:cubicBezTo>
                    <a:pt x="3082" y="1897"/>
                    <a:pt x="3015" y="1900"/>
                    <a:pt x="2961" y="1911"/>
                  </a:cubicBezTo>
                  <a:cubicBezTo>
                    <a:pt x="2770" y="1943"/>
                    <a:pt x="2548" y="2070"/>
                    <a:pt x="2357" y="2261"/>
                  </a:cubicBezTo>
                  <a:cubicBezTo>
                    <a:pt x="2172" y="2427"/>
                    <a:pt x="1922" y="2529"/>
                    <a:pt x="1677" y="2529"/>
                  </a:cubicBezTo>
                  <a:cubicBezTo>
                    <a:pt x="1500" y="2529"/>
                    <a:pt x="1325" y="2476"/>
                    <a:pt x="1179" y="2356"/>
                  </a:cubicBezTo>
                  <a:cubicBezTo>
                    <a:pt x="574" y="1943"/>
                    <a:pt x="1" y="1402"/>
                    <a:pt x="1" y="1401"/>
                  </a:cubicBezTo>
                  <a:lnTo>
                    <a:pt x="1" y="1401"/>
                  </a:lnTo>
                  <a:cubicBezTo>
                    <a:pt x="1" y="1401"/>
                    <a:pt x="33" y="1433"/>
                    <a:pt x="96" y="1561"/>
                  </a:cubicBezTo>
                  <a:cubicBezTo>
                    <a:pt x="447" y="2388"/>
                    <a:pt x="1020" y="3120"/>
                    <a:pt x="1752" y="3630"/>
                  </a:cubicBezTo>
                  <a:cubicBezTo>
                    <a:pt x="1847" y="3662"/>
                    <a:pt x="1975" y="3757"/>
                    <a:pt x="2038" y="3789"/>
                  </a:cubicBezTo>
                  <a:cubicBezTo>
                    <a:pt x="2325" y="3980"/>
                    <a:pt x="2675" y="4107"/>
                    <a:pt x="3025" y="4235"/>
                  </a:cubicBezTo>
                  <a:cubicBezTo>
                    <a:pt x="3152" y="4266"/>
                    <a:pt x="3312" y="4266"/>
                    <a:pt x="3439" y="4266"/>
                  </a:cubicBezTo>
                  <a:cubicBezTo>
                    <a:pt x="3948" y="4235"/>
                    <a:pt x="4394" y="3948"/>
                    <a:pt x="4585" y="3471"/>
                  </a:cubicBezTo>
                  <a:cubicBezTo>
                    <a:pt x="4617" y="3375"/>
                    <a:pt x="4617" y="3343"/>
                    <a:pt x="4649" y="3280"/>
                  </a:cubicBezTo>
                  <a:cubicBezTo>
                    <a:pt x="4967" y="2388"/>
                    <a:pt x="5349" y="1051"/>
                    <a:pt x="4840"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7" name="Google Shape;3467;p63"/>
            <p:cNvSpPr/>
            <p:nvPr/>
          </p:nvSpPr>
          <p:spPr>
            <a:xfrm>
              <a:off x="3286347" y="3542719"/>
              <a:ext cx="16458" cy="7521"/>
            </a:xfrm>
            <a:custGeom>
              <a:rect b="b" l="l" r="r" t="t"/>
              <a:pathLst>
                <a:path extrusionOk="0" h="510" w="1116">
                  <a:moveTo>
                    <a:pt x="1083" y="96"/>
                  </a:moveTo>
                  <a:lnTo>
                    <a:pt x="1083" y="96"/>
                  </a:lnTo>
                  <a:cubicBezTo>
                    <a:pt x="574" y="96"/>
                    <a:pt x="33" y="510"/>
                    <a:pt x="33" y="510"/>
                  </a:cubicBezTo>
                  <a:lnTo>
                    <a:pt x="1" y="510"/>
                  </a:lnTo>
                  <a:lnTo>
                    <a:pt x="1" y="478"/>
                  </a:lnTo>
                  <a:cubicBezTo>
                    <a:pt x="33" y="478"/>
                    <a:pt x="510" y="0"/>
                    <a:pt x="1051" y="32"/>
                  </a:cubicBezTo>
                  <a:cubicBezTo>
                    <a:pt x="1083" y="32"/>
                    <a:pt x="1115" y="32"/>
                    <a:pt x="1083" y="96"/>
                  </a:cubicBezTo>
                  <a:cubicBezTo>
                    <a:pt x="1115" y="96"/>
                    <a:pt x="1115" y="96"/>
                    <a:pt x="1083" y="9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8" name="Google Shape;3468;p63"/>
            <p:cNvSpPr/>
            <p:nvPr/>
          </p:nvSpPr>
          <p:spPr>
            <a:xfrm>
              <a:off x="3291509" y="4285935"/>
              <a:ext cx="44626" cy="40983"/>
            </a:xfrm>
            <a:custGeom>
              <a:rect b="b" l="l" r="r" t="t"/>
              <a:pathLst>
                <a:path extrusionOk="0" h="2779" w="3026">
                  <a:moveTo>
                    <a:pt x="2389" y="1"/>
                  </a:moveTo>
                  <a:cubicBezTo>
                    <a:pt x="1911" y="510"/>
                    <a:pt x="1816" y="829"/>
                    <a:pt x="1816" y="860"/>
                  </a:cubicBezTo>
                  <a:cubicBezTo>
                    <a:pt x="1816" y="892"/>
                    <a:pt x="2007" y="1211"/>
                    <a:pt x="2134" y="1497"/>
                  </a:cubicBezTo>
                  <a:cubicBezTo>
                    <a:pt x="2070" y="1624"/>
                    <a:pt x="2038" y="1752"/>
                    <a:pt x="2070" y="1847"/>
                  </a:cubicBezTo>
                  <a:cubicBezTo>
                    <a:pt x="2021" y="1798"/>
                    <a:pt x="1935" y="1731"/>
                    <a:pt x="1869" y="1731"/>
                  </a:cubicBezTo>
                  <a:cubicBezTo>
                    <a:pt x="1849" y="1731"/>
                    <a:pt x="1830" y="1737"/>
                    <a:pt x="1816" y="1752"/>
                  </a:cubicBezTo>
                  <a:cubicBezTo>
                    <a:pt x="1688" y="1784"/>
                    <a:pt x="1593" y="1911"/>
                    <a:pt x="1561" y="2007"/>
                  </a:cubicBezTo>
                  <a:cubicBezTo>
                    <a:pt x="1516" y="1984"/>
                    <a:pt x="1455" y="1961"/>
                    <a:pt x="1401" y="1961"/>
                  </a:cubicBezTo>
                  <a:cubicBezTo>
                    <a:pt x="1378" y="1961"/>
                    <a:pt x="1357" y="1965"/>
                    <a:pt x="1338" y="1975"/>
                  </a:cubicBezTo>
                  <a:cubicBezTo>
                    <a:pt x="1211" y="2007"/>
                    <a:pt x="1115" y="2166"/>
                    <a:pt x="1115" y="2389"/>
                  </a:cubicBezTo>
                  <a:cubicBezTo>
                    <a:pt x="1083" y="2261"/>
                    <a:pt x="956" y="2166"/>
                    <a:pt x="861" y="2166"/>
                  </a:cubicBezTo>
                  <a:cubicBezTo>
                    <a:pt x="797" y="2007"/>
                    <a:pt x="765" y="1816"/>
                    <a:pt x="765" y="1784"/>
                  </a:cubicBezTo>
                  <a:cubicBezTo>
                    <a:pt x="765" y="1752"/>
                    <a:pt x="606" y="1497"/>
                    <a:pt x="606" y="1465"/>
                  </a:cubicBezTo>
                  <a:cubicBezTo>
                    <a:pt x="574" y="1433"/>
                    <a:pt x="1" y="1274"/>
                    <a:pt x="1" y="1274"/>
                  </a:cubicBezTo>
                  <a:lnTo>
                    <a:pt x="1" y="1274"/>
                  </a:lnTo>
                  <a:cubicBezTo>
                    <a:pt x="1" y="1274"/>
                    <a:pt x="97" y="2007"/>
                    <a:pt x="383" y="2580"/>
                  </a:cubicBezTo>
                  <a:cubicBezTo>
                    <a:pt x="409" y="2685"/>
                    <a:pt x="501" y="2747"/>
                    <a:pt x="568" y="2747"/>
                  </a:cubicBezTo>
                  <a:cubicBezTo>
                    <a:pt x="582" y="2747"/>
                    <a:pt x="595" y="2744"/>
                    <a:pt x="606" y="2739"/>
                  </a:cubicBezTo>
                  <a:cubicBezTo>
                    <a:pt x="638" y="2739"/>
                    <a:pt x="701" y="2643"/>
                    <a:pt x="733" y="2611"/>
                  </a:cubicBezTo>
                  <a:cubicBezTo>
                    <a:pt x="786" y="2717"/>
                    <a:pt x="882" y="2779"/>
                    <a:pt x="968" y="2779"/>
                  </a:cubicBezTo>
                  <a:cubicBezTo>
                    <a:pt x="986" y="2779"/>
                    <a:pt x="1003" y="2776"/>
                    <a:pt x="1020" y="2771"/>
                  </a:cubicBezTo>
                  <a:cubicBezTo>
                    <a:pt x="1115" y="2739"/>
                    <a:pt x="1179" y="2611"/>
                    <a:pt x="1115" y="2484"/>
                  </a:cubicBezTo>
                  <a:lnTo>
                    <a:pt x="1115" y="2484"/>
                  </a:lnTo>
                  <a:cubicBezTo>
                    <a:pt x="1201" y="2627"/>
                    <a:pt x="1312" y="2744"/>
                    <a:pt x="1403" y="2744"/>
                  </a:cubicBezTo>
                  <a:cubicBezTo>
                    <a:pt x="1413" y="2744"/>
                    <a:pt x="1424" y="2742"/>
                    <a:pt x="1434" y="2739"/>
                  </a:cubicBezTo>
                  <a:cubicBezTo>
                    <a:pt x="1529" y="2707"/>
                    <a:pt x="1593" y="2611"/>
                    <a:pt x="1656" y="2484"/>
                  </a:cubicBezTo>
                  <a:cubicBezTo>
                    <a:pt x="1704" y="2556"/>
                    <a:pt x="1770" y="2591"/>
                    <a:pt x="1827" y="2591"/>
                  </a:cubicBezTo>
                  <a:cubicBezTo>
                    <a:pt x="1845" y="2591"/>
                    <a:pt x="1863" y="2588"/>
                    <a:pt x="1879" y="2580"/>
                  </a:cubicBezTo>
                  <a:cubicBezTo>
                    <a:pt x="2007" y="2548"/>
                    <a:pt x="2134" y="2420"/>
                    <a:pt x="2134" y="2229"/>
                  </a:cubicBezTo>
                  <a:cubicBezTo>
                    <a:pt x="2239" y="2387"/>
                    <a:pt x="2387" y="2501"/>
                    <a:pt x="2524" y="2501"/>
                  </a:cubicBezTo>
                  <a:cubicBezTo>
                    <a:pt x="2554" y="2501"/>
                    <a:pt x="2583" y="2495"/>
                    <a:pt x="2611" y="2484"/>
                  </a:cubicBezTo>
                  <a:cubicBezTo>
                    <a:pt x="2930" y="2420"/>
                    <a:pt x="3025" y="2102"/>
                    <a:pt x="2993" y="1752"/>
                  </a:cubicBezTo>
                  <a:cubicBezTo>
                    <a:pt x="2993" y="1688"/>
                    <a:pt x="2993" y="1656"/>
                    <a:pt x="2962" y="1624"/>
                  </a:cubicBezTo>
                  <a:cubicBezTo>
                    <a:pt x="2962" y="1624"/>
                    <a:pt x="2802" y="733"/>
                    <a:pt x="238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9" name="Google Shape;3469;p63"/>
            <p:cNvSpPr/>
            <p:nvPr/>
          </p:nvSpPr>
          <p:spPr>
            <a:xfrm>
              <a:off x="3223432" y="3783098"/>
              <a:ext cx="107067" cy="538048"/>
            </a:xfrm>
            <a:custGeom>
              <a:rect b="b" l="l" r="r" t="t"/>
              <a:pathLst>
                <a:path extrusionOk="0" h="36484" w="7260">
                  <a:moveTo>
                    <a:pt x="7259" y="35433"/>
                  </a:moveTo>
                  <a:cubicBezTo>
                    <a:pt x="7227" y="35624"/>
                    <a:pt x="7132" y="35847"/>
                    <a:pt x="6973" y="36006"/>
                  </a:cubicBezTo>
                  <a:cubicBezTo>
                    <a:pt x="6654" y="36324"/>
                    <a:pt x="6272" y="36484"/>
                    <a:pt x="5827" y="36484"/>
                  </a:cubicBezTo>
                  <a:cubicBezTo>
                    <a:pt x="5668" y="36484"/>
                    <a:pt x="5508" y="36420"/>
                    <a:pt x="5349" y="36388"/>
                  </a:cubicBezTo>
                  <a:cubicBezTo>
                    <a:pt x="5031" y="36324"/>
                    <a:pt x="4808" y="36038"/>
                    <a:pt x="4744" y="35719"/>
                  </a:cubicBezTo>
                  <a:cubicBezTo>
                    <a:pt x="4585" y="34796"/>
                    <a:pt x="4362" y="33014"/>
                    <a:pt x="4330" y="32536"/>
                  </a:cubicBezTo>
                  <a:cubicBezTo>
                    <a:pt x="4330" y="32122"/>
                    <a:pt x="4394" y="31772"/>
                    <a:pt x="4521" y="31549"/>
                  </a:cubicBezTo>
                  <a:cubicBezTo>
                    <a:pt x="4585" y="31263"/>
                    <a:pt x="4712" y="31103"/>
                    <a:pt x="4712" y="31103"/>
                  </a:cubicBezTo>
                  <a:lnTo>
                    <a:pt x="4712" y="31103"/>
                  </a:lnTo>
                  <a:cubicBezTo>
                    <a:pt x="4681" y="30976"/>
                    <a:pt x="2643" y="23049"/>
                    <a:pt x="2293" y="18338"/>
                  </a:cubicBezTo>
                  <a:cubicBezTo>
                    <a:pt x="2198" y="17255"/>
                    <a:pt x="2675" y="15441"/>
                    <a:pt x="2834" y="14900"/>
                  </a:cubicBezTo>
                  <a:cubicBezTo>
                    <a:pt x="2611" y="14231"/>
                    <a:pt x="2070" y="12639"/>
                    <a:pt x="1529" y="10920"/>
                  </a:cubicBezTo>
                  <a:cubicBezTo>
                    <a:pt x="1051" y="9201"/>
                    <a:pt x="733" y="7705"/>
                    <a:pt x="478" y="6400"/>
                  </a:cubicBezTo>
                  <a:cubicBezTo>
                    <a:pt x="287" y="5222"/>
                    <a:pt x="160" y="4235"/>
                    <a:pt x="128" y="3407"/>
                  </a:cubicBezTo>
                  <a:cubicBezTo>
                    <a:pt x="1" y="1656"/>
                    <a:pt x="96" y="701"/>
                    <a:pt x="96" y="701"/>
                  </a:cubicBezTo>
                  <a:lnTo>
                    <a:pt x="5158" y="1"/>
                  </a:lnTo>
                  <a:cubicBezTo>
                    <a:pt x="5158" y="1"/>
                    <a:pt x="5668" y="2134"/>
                    <a:pt x="6113" y="7100"/>
                  </a:cubicBezTo>
                  <a:cubicBezTo>
                    <a:pt x="6113" y="7195"/>
                    <a:pt x="6113" y="7259"/>
                    <a:pt x="6145" y="7323"/>
                  </a:cubicBezTo>
                  <a:cubicBezTo>
                    <a:pt x="6177" y="7609"/>
                    <a:pt x="6177" y="7864"/>
                    <a:pt x="6209" y="8119"/>
                  </a:cubicBezTo>
                  <a:cubicBezTo>
                    <a:pt x="6272" y="8405"/>
                    <a:pt x="6272" y="8692"/>
                    <a:pt x="6304" y="8978"/>
                  </a:cubicBezTo>
                  <a:cubicBezTo>
                    <a:pt x="6432" y="10506"/>
                    <a:pt x="6495" y="12321"/>
                    <a:pt x="6591" y="14358"/>
                  </a:cubicBezTo>
                  <a:lnTo>
                    <a:pt x="6591" y="14358"/>
                  </a:lnTo>
                  <a:cubicBezTo>
                    <a:pt x="6591" y="14358"/>
                    <a:pt x="6814" y="14931"/>
                    <a:pt x="6814" y="15441"/>
                  </a:cubicBezTo>
                  <a:cubicBezTo>
                    <a:pt x="6686" y="16332"/>
                    <a:pt x="6272" y="31008"/>
                    <a:pt x="6272" y="31008"/>
                  </a:cubicBezTo>
                  <a:lnTo>
                    <a:pt x="7259" y="34924"/>
                  </a:ln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0" name="Google Shape;3470;p63"/>
            <p:cNvSpPr/>
            <p:nvPr/>
          </p:nvSpPr>
          <p:spPr>
            <a:xfrm>
              <a:off x="3202785" y="3767141"/>
              <a:ext cx="202822" cy="144452"/>
            </a:xfrm>
            <a:custGeom>
              <a:rect b="b" l="l" r="r" t="t"/>
              <a:pathLst>
                <a:path extrusionOk="0" h="9795" w="13753">
                  <a:moveTo>
                    <a:pt x="1847" y="0"/>
                  </a:moveTo>
                  <a:cubicBezTo>
                    <a:pt x="605" y="414"/>
                    <a:pt x="1146" y="2006"/>
                    <a:pt x="1146" y="2006"/>
                  </a:cubicBezTo>
                  <a:cubicBezTo>
                    <a:pt x="1146" y="2006"/>
                    <a:pt x="0" y="2897"/>
                    <a:pt x="1146" y="4999"/>
                  </a:cubicBezTo>
                  <a:cubicBezTo>
                    <a:pt x="1305" y="5349"/>
                    <a:pt x="1496" y="5667"/>
                    <a:pt x="1687" y="5985"/>
                  </a:cubicBezTo>
                  <a:cubicBezTo>
                    <a:pt x="2993" y="7864"/>
                    <a:pt x="5126" y="8914"/>
                    <a:pt x="7131" y="9392"/>
                  </a:cubicBezTo>
                  <a:cubicBezTo>
                    <a:pt x="7354" y="9424"/>
                    <a:pt x="7513" y="9455"/>
                    <a:pt x="7672" y="9487"/>
                  </a:cubicBezTo>
                  <a:cubicBezTo>
                    <a:pt x="8182" y="9615"/>
                    <a:pt x="8691" y="9710"/>
                    <a:pt x="9169" y="9742"/>
                  </a:cubicBezTo>
                  <a:cubicBezTo>
                    <a:pt x="9616" y="9779"/>
                    <a:pt x="10053" y="9795"/>
                    <a:pt x="10447" y="9795"/>
                  </a:cubicBezTo>
                  <a:cubicBezTo>
                    <a:pt x="10725" y="9795"/>
                    <a:pt x="10982" y="9787"/>
                    <a:pt x="11206" y="9774"/>
                  </a:cubicBezTo>
                  <a:cubicBezTo>
                    <a:pt x="11238" y="9742"/>
                    <a:pt x="11333" y="9710"/>
                    <a:pt x="11365" y="9646"/>
                  </a:cubicBezTo>
                  <a:cubicBezTo>
                    <a:pt x="13753" y="7959"/>
                    <a:pt x="11779" y="3439"/>
                    <a:pt x="11779" y="3439"/>
                  </a:cubicBezTo>
                  <a:cubicBezTo>
                    <a:pt x="11779" y="3439"/>
                    <a:pt x="12257" y="1083"/>
                    <a:pt x="11238" y="605"/>
                  </a:cubicBezTo>
                  <a:cubicBezTo>
                    <a:pt x="10856" y="860"/>
                    <a:pt x="10410" y="1019"/>
                    <a:pt x="9933" y="1083"/>
                  </a:cubicBezTo>
                  <a:cubicBezTo>
                    <a:pt x="9417" y="1194"/>
                    <a:pt x="8862" y="1241"/>
                    <a:pt x="8293" y="1241"/>
                  </a:cubicBezTo>
                  <a:cubicBezTo>
                    <a:pt x="6753" y="1241"/>
                    <a:pt x="5107" y="899"/>
                    <a:pt x="3852" y="573"/>
                  </a:cubicBezTo>
                  <a:cubicBezTo>
                    <a:pt x="2642" y="255"/>
                    <a:pt x="1847" y="0"/>
                    <a:pt x="1847" y="0"/>
                  </a:cubicBez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1" name="Google Shape;3471;p63"/>
            <p:cNvSpPr/>
            <p:nvPr/>
          </p:nvSpPr>
          <p:spPr>
            <a:xfrm>
              <a:off x="3222031" y="3799071"/>
              <a:ext cx="148375" cy="58798"/>
            </a:xfrm>
            <a:custGeom>
              <a:rect b="b" l="l" r="r" t="t"/>
              <a:pathLst>
                <a:path extrusionOk="0" h="3987" w="10061">
                  <a:moveTo>
                    <a:pt x="0" y="0"/>
                  </a:moveTo>
                  <a:cubicBezTo>
                    <a:pt x="82" y="68"/>
                    <a:pt x="167" y="135"/>
                    <a:pt x="253" y="201"/>
                  </a:cubicBezTo>
                  <a:lnTo>
                    <a:pt x="253" y="201"/>
                  </a:lnTo>
                  <a:cubicBezTo>
                    <a:pt x="169" y="134"/>
                    <a:pt x="84" y="67"/>
                    <a:pt x="0" y="0"/>
                  </a:cubicBezTo>
                  <a:close/>
                  <a:moveTo>
                    <a:pt x="10060" y="1783"/>
                  </a:moveTo>
                  <a:cubicBezTo>
                    <a:pt x="10059" y="1797"/>
                    <a:pt x="10057" y="1812"/>
                    <a:pt x="10055" y="1826"/>
                  </a:cubicBezTo>
                  <a:lnTo>
                    <a:pt x="10055" y="1826"/>
                  </a:lnTo>
                  <a:cubicBezTo>
                    <a:pt x="10057" y="1812"/>
                    <a:pt x="10059" y="1797"/>
                    <a:pt x="10060" y="1783"/>
                  </a:cubicBezTo>
                  <a:close/>
                  <a:moveTo>
                    <a:pt x="253" y="201"/>
                  </a:moveTo>
                  <a:cubicBezTo>
                    <a:pt x="971" y="765"/>
                    <a:pt x="1708" y="1306"/>
                    <a:pt x="2420" y="1847"/>
                  </a:cubicBezTo>
                  <a:cubicBezTo>
                    <a:pt x="3311" y="2388"/>
                    <a:pt x="4171" y="2929"/>
                    <a:pt x="5126" y="3311"/>
                  </a:cubicBezTo>
                  <a:cubicBezTo>
                    <a:pt x="5603" y="3566"/>
                    <a:pt x="6081" y="3725"/>
                    <a:pt x="6590" y="3820"/>
                  </a:cubicBezTo>
                  <a:cubicBezTo>
                    <a:pt x="6978" y="3912"/>
                    <a:pt x="7349" y="3987"/>
                    <a:pt x="7716" y="3987"/>
                  </a:cubicBezTo>
                  <a:cubicBezTo>
                    <a:pt x="7861" y="3987"/>
                    <a:pt x="8006" y="3975"/>
                    <a:pt x="8150" y="3948"/>
                  </a:cubicBezTo>
                  <a:cubicBezTo>
                    <a:pt x="8437" y="3916"/>
                    <a:pt x="8660" y="3820"/>
                    <a:pt x="8914" y="3725"/>
                  </a:cubicBezTo>
                  <a:cubicBezTo>
                    <a:pt x="9137" y="3598"/>
                    <a:pt x="9360" y="3438"/>
                    <a:pt x="9519" y="3216"/>
                  </a:cubicBezTo>
                  <a:cubicBezTo>
                    <a:pt x="9829" y="2813"/>
                    <a:pt x="9988" y="2350"/>
                    <a:pt x="10055" y="1826"/>
                  </a:cubicBezTo>
                  <a:lnTo>
                    <a:pt x="10055" y="1826"/>
                  </a:lnTo>
                  <a:cubicBezTo>
                    <a:pt x="10019" y="2095"/>
                    <a:pt x="9930" y="2335"/>
                    <a:pt x="9869" y="2547"/>
                  </a:cubicBezTo>
                  <a:cubicBezTo>
                    <a:pt x="9742" y="2802"/>
                    <a:pt x="9615" y="2993"/>
                    <a:pt x="9455" y="3184"/>
                  </a:cubicBezTo>
                  <a:cubicBezTo>
                    <a:pt x="9296" y="3375"/>
                    <a:pt x="9105" y="3566"/>
                    <a:pt x="8882" y="3661"/>
                  </a:cubicBezTo>
                  <a:cubicBezTo>
                    <a:pt x="8660" y="3789"/>
                    <a:pt x="8405" y="3820"/>
                    <a:pt x="8150" y="3852"/>
                  </a:cubicBezTo>
                  <a:cubicBezTo>
                    <a:pt x="8001" y="3880"/>
                    <a:pt x="7852" y="3892"/>
                    <a:pt x="7703" y="3892"/>
                  </a:cubicBezTo>
                  <a:cubicBezTo>
                    <a:pt x="7345" y="3892"/>
                    <a:pt x="6992" y="3824"/>
                    <a:pt x="6654" y="3757"/>
                  </a:cubicBezTo>
                  <a:cubicBezTo>
                    <a:pt x="6145" y="3629"/>
                    <a:pt x="5667" y="3438"/>
                    <a:pt x="5221" y="3247"/>
                  </a:cubicBezTo>
                  <a:cubicBezTo>
                    <a:pt x="4234" y="2802"/>
                    <a:pt x="3375" y="2324"/>
                    <a:pt x="2484" y="1751"/>
                  </a:cubicBezTo>
                  <a:cubicBezTo>
                    <a:pt x="2070" y="1528"/>
                    <a:pt x="1656" y="1210"/>
                    <a:pt x="1242" y="923"/>
                  </a:cubicBezTo>
                  <a:cubicBezTo>
                    <a:pt x="917" y="673"/>
                    <a:pt x="572" y="443"/>
                    <a:pt x="253" y="201"/>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2" name="Google Shape;3472;p63"/>
            <p:cNvSpPr/>
            <p:nvPr/>
          </p:nvSpPr>
          <p:spPr>
            <a:xfrm>
              <a:off x="2949723" y="3420295"/>
              <a:ext cx="61512" cy="59993"/>
            </a:xfrm>
            <a:custGeom>
              <a:rect b="b" l="l" r="r" t="t"/>
              <a:pathLst>
                <a:path extrusionOk="0" h="4068" w="4171">
                  <a:moveTo>
                    <a:pt x="649" y="0"/>
                  </a:moveTo>
                  <a:cubicBezTo>
                    <a:pt x="629" y="0"/>
                    <a:pt x="605" y="8"/>
                    <a:pt x="573" y="24"/>
                  </a:cubicBezTo>
                  <a:cubicBezTo>
                    <a:pt x="541" y="56"/>
                    <a:pt x="541" y="120"/>
                    <a:pt x="573" y="152"/>
                  </a:cubicBezTo>
                  <a:lnTo>
                    <a:pt x="1942" y="1680"/>
                  </a:lnTo>
                  <a:lnTo>
                    <a:pt x="319" y="502"/>
                  </a:lnTo>
                  <a:cubicBezTo>
                    <a:pt x="287" y="486"/>
                    <a:pt x="263" y="478"/>
                    <a:pt x="243" y="478"/>
                  </a:cubicBezTo>
                  <a:cubicBezTo>
                    <a:pt x="223" y="478"/>
                    <a:pt x="207" y="486"/>
                    <a:pt x="191" y="502"/>
                  </a:cubicBezTo>
                  <a:cubicBezTo>
                    <a:pt x="159" y="534"/>
                    <a:pt x="159" y="566"/>
                    <a:pt x="191" y="629"/>
                  </a:cubicBezTo>
                  <a:lnTo>
                    <a:pt x="1687" y="2125"/>
                  </a:lnTo>
                  <a:lnTo>
                    <a:pt x="1687" y="2125"/>
                  </a:lnTo>
                  <a:lnTo>
                    <a:pt x="159" y="979"/>
                  </a:lnTo>
                  <a:cubicBezTo>
                    <a:pt x="128" y="963"/>
                    <a:pt x="104" y="955"/>
                    <a:pt x="84" y="955"/>
                  </a:cubicBezTo>
                  <a:cubicBezTo>
                    <a:pt x="64" y="955"/>
                    <a:pt x="48" y="963"/>
                    <a:pt x="32" y="979"/>
                  </a:cubicBezTo>
                  <a:cubicBezTo>
                    <a:pt x="0" y="1011"/>
                    <a:pt x="0" y="1043"/>
                    <a:pt x="32" y="1107"/>
                  </a:cubicBezTo>
                  <a:cubicBezTo>
                    <a:pt x="32" y="1107"/>
                    <a:pt x="1496" y="2921"/>
                    <a:pt x="1847" y="3208"/>
                  </a:cubicBezTo>
                  <a:cubicBezTo>
                    <a:pt x="2865" y="3972"/>
                    <a:pt x="3534" y="4067"/>
                    <a:pt x="3534" y="4067"/>
                  </a:cubicBezTo>
                  <a:lnTo>
                    <a:pt x="4171" y="3049"/>
                  </a:lnTo>
                  <a:lnTo>
                    <a:pt x="3852" y="2157"/>
                  </a:lnTo>
                  <a:lnTo>
                    <a:pt x="1305" y="56"/>
                  </a:lnTo>
                  <a:cubicBezTo>
                    <a:pt x="1290" y="40"/>
                    <a:pt x="1274" y="32"/>
                    <a:pt x="1254" y="32"/>
                  </a:cubicBezTo>
                  <a:cubicBezTo>
                    <a:pt x="1234" y="32"/>
                    <a:pt x="1210" y="40"/>
                    <a:pt x="1178" y="56"/>
                  </a:cubicBezTo>
                  <a:cubicBezTo>
                    <a:pt x="1146" y="120"/>
                    <a:pt x="1146" y="152"/>
                    <a:pt x="1178" y="184"/>
                  </a:cubicBezTo>
                  <a:lnTo>
                    <a:pt x="2388" y="1521"/>
                  </a:lnTo>
                  <a:lnTo>
                    <a:pt x="701" y="24"/>
                  </a:lnTo>
                  <a:cubicBezTo>
                    <a:pt x="685" y="8"/>
                    <a:pt x="669" y="0"/>
                    <a:pt x="64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3" name="Google Shape;3473;p63"/>
            <p:cNvSpPr/>
            <p:nvPr/>
          </p:nvSpPr>
          <p:spPr>
            <a:xfrm>
              <a:off x="2976004" y="3431445"/>
              <a:ext cx="268095" cy="193915"/>
            </a:xfrm>
            <a:custGeom>
              <a:rect b="b" l="l" r="r" t="t"/>
              <a:pathLst>
                <a:path extrusionOk="0" h="13149" w="18179">
                  <a:moveTo>
                    <a:pt x="16905" y="12989"/>
                  </a:moveTo>
                  <a:lnTo>
                    <a:pt x="16842" y="12989"/>
                  </a:lnTo>
                  <a:cubicBezTo>
                    <a:pt x="16491" y="12925"/>
                    <a:pt x="16173" y="12830"/>
                    <a:pt x="15855" y="12766"/>
                  </a:cubicBezTo>
                  <a:cubicBezTo>
                    <a:pt x="11907" y="11748"/>
                    <a:pt x="9392" y="9869"/>
                    <a:pt x="9392" y="9869"/>
                  </a:cubicBezTo>
                  <a:cubicBezTo>
                    <a:pt x="9392" y="9869"/>
                    <a:pt x="8405" y="9424"/>
                    <a:pt x="7546" y="8914"/>
                  </a:cubicBezTo>
                  <a:cubicBezTo>
                    <a:pt x="6623" y="8341"/>
                    <a:pt x="5126" y="6941"/>
                    <a:pt x="3885" y="5731"/>
                  </a:cubicBezTo>
                  <a:cubicBezTo>
                    <a:pt x="2962" y="4776"/>
                    <a:pt x="2198" y="3884"/>
                    <a:pt x="1879" y="3534"/>
                  </a:cubicBezTo>
                  <a:cubicBezTo>
                    <a:pt x="1784" y="3407"/>
                    <a:pt x="1720" y="3375"/>
                    <a:pt x="1720" y="3375"/>
                  </a:cubicBezTo>
                  <a:cubicBezTo>
                    <a:pt x="1847" y="3216"/>
                    <a:pt x="1752" y="2961"/>
                    <a:pt x="1593" y="2866"/>
                  </a:cubicBezTo>
                  <a:cubicBezTo>
                    <a:pt x="1306" y="2643"/>
                    <a:pt x="956" y="2388"/>
                    <a:pt x="924" y="2102"/>
                  </a:cubicBezTo>
                  <a:cubicBezTo>
                    <a:pt x="797" y="1624"/>
                    <a:pt x="1179" y="1178"/>
                    <a:pt x="1179" y="1178"/>
                  </a:cubicBezTo>
                  <a:lnTo>
                    <a:pt x="669" y="383"/>
                  </a:lnTo>
                  <a:lnTo>
                    <a:pt x="192" y="478"/>
                  </a:lnTo>
                  <a:cubicBezTo>
                    <a:pt x="128" y="478"/>
                    <a:pt x="1" y="414"/>
                    <a:pt x="1" y="319"/>
                  </a:cubicBezTo>
                  <a:cubicBezTo>
                    <a:pt x="1" y="255"/>
                    <a:pt x="1" y="223"/>
                    <a:pt x="33" y="223"/>
                  </a:cubicBezTo>
                  <a:lnTo>
                    <a:pt x="701" y="1"/>
                  </a:lnTo>
                  <a:lnTo>
                    <a:pt x="1847" y="796"/>
                  </a:lnTo>
                  <a:cubicBezTo>
                    <a:pt x="2070" y="987"/>
                    <a:pt x="2229" y="1338"/>
                    <a:pt x="2261" y="1688"/>
                  </a:cubicBezTo>
                  <a:cubicBezTo>
                    <a:pt x="2357" y="2006"/>
                    <a:pt x="2357" y="2324"/>
                    <a:pt x="2357" y="2324"/>
                  </a:cubicBezTo>
                  <a:cubicBezTo>
                    <a:pt x="2357" y="2324"/>
                    <a:pt x="7482" y="5349"/>
                    <a:pt x="8724" y="6463"/>
                  </a:cubicBezTo>
                  <a:cubicBezTo>
                    <a:pt x="9074" y="6781"/>
                    <a:pt x="9870" y="7673"/>
                    <a:pt x="9870" y="7673"/>
                  </a:cubicBezTo>
                  <a:cubicBezTo>
                    <a:pt x="9870" y="7673"/>
                    <a:pt x="16332" y="8851"/>
                    <a:pt x="17033" y="9583"/>
                  </a:cubicBezTo>
                  <a:cubicBezTo>
                    <a:pt x="17733" y="10251"/>
                    <a:pt x="18179" y="13148"/>
                    <a:pt x="16905" y="1298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4" name="Google Shape;3474;p63"/>
            <p:cNvSpPr/>
            <p:nvPr/>
          </p:nvSpPr>
          <p:spPr>
            <a:xfrm>
              <a:off x="2973188" y="3450337"/>
              <a:ext cx="15042" cy="15573"/>
            </a:xfrm>
            <a:custGeom>
              <a:rect b="b" l="l" r="r" t="t"/>
              <a:pathLst>
                <a:path extrusionOk="0" h="1056" w="1020">
                  <a:moveTo>
                    <a:pt x="303" y="1"/>
                  </a:moveTo>
                  <a:cubicBezTo>
                    <a:pt x="264" y="1"/>
                    <a:pt x="224" y="9"/>
                    <a:pt x="192" y="25"/>
                  </a:cubicBezTo>
                  <a:cubicBezTo>
                    <a:pt x="160" y="57"/>
                    <a:pt x="65" y="57"/>
                    <a:pt x="33" y="120"/>
                  </a:cubicBezTo>
                  <a:cubicBezTo>
                    <a:pt x="1" y="184"/>
                    <a:pt x="1" y="248"/>
                    <a:pt x="1" y="279"/>
                  </a:cubicBezTo>
                  <a:cubicBezTo>
                    <a:pt x="1" y="407"/>
                    <a:pt x="1" y="502"/>
                    <a:pt x="33" y="598"/>
                  </a:cubicBezTo>
                  <a:lnTo>
                    <a:pt x="160" y="852"/>
                  </a:lnTo>
                  <a:cubicBezTo>
                    <a:pt x="192" y="916"/>
                    <a:pt x="287" y="1043"/>
                    <a:pt x="383" y="1043"/>
                  </a:cubicBezTo>
                  <a:cubicBezTo>
                    <a:pt x="409" y="1052"/>
                    <a:pt x="436" y="1056"/>
                    <a:pt x="465" y="1056"/>
                  </a:cubicBezTo>
                  <a:cubicBezTo>
                    <a:pt x="542" y="1056"/>
                    <a:pt x="623" y="1026"/>
                    <a:pt x="669" y="980"/>
                  </a:cubicBezTo>
                  <a:cubicBezTo>
                    <a:pt x="701" y="916"/>
                    <a:pt x="701" y="884"/>
                    <a:pt x="765" y="852"/>
                  </a:cubicBezTo>
                  <a:cubicBezTo>
                    <a:pt x="797" y="757"/>
                    <a:pt x="860" y="725"/>
                    <a:pt x="892" y="693"/>
                  </a:cubicBezTo>
                  <a:cubicBezTo>
                    <a:pt x="1020" y="566"/>
                    <a:pt x="1020" y="407"/>
                    <a:pt x="988" y="248"/>
                  </a:cubicBezTo>
                  <a:cubicBezTo>
                    <a:pt x="956" y="184"/>
                    <a:pt x="860" y="88"/>
                    <a:pt x="733" y="57"/>
                  </a:cubicBezTo>
                  <a:cubicBezTo>
                    <a:pt x="638" y="25"/>
                    <a:pt x="542" y="25"/>
                    <a:pt x="415" y="25"/>
                  </a:cubicBezTo>
                  <a:cubicBezTo>
                    <a:pt x="383" y="9"/>
                    <a:pt x="343" y="1"/>
                    <a:pt x="303" y="1"/>
                  </a:cubicBezTo>
                  <a:close/>
                </a:path>
              </a:pathLst>
            </a:custGeom>
            <a:solidFill>
              <a:srgbClr val="C83D3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5" name="Google Shape;3475;p63"/>
            <p:cNvSpPr/>
            <p:nvPr/>
          </p:nvSpPr>
          <p:spPr>
            <a:xfrm>
              <a:off x="3584479" y="3421357"/>
              <a:ext cx="61998" cy="60332"/>
            </a:xfrm>
            <a:custGeom>
              <a:rect b="b" l="l" r="r" t="t"/>
              <a:pathLst>
                <a:path extrusionOk="0" h="4091" w="4204">
                  <a:moveTo>
                    <a:pt x="3523" y="0"/>
                  </a:moveTo>
                  <a:cubicBezTo>
                    <a:pt x="3503" y="0"/>
                    <a:pt x="3487" y="16"/>
                    <a:pt x="3471" y="48"/>
                  </a:cubicBezTo>
                  <a:lnTo>
                    <a:pt x="1816" y="1544"/>
                  </a:lnTo>
                  <a:lnTo>
                    <a:pt x="2993" y="207"/>
                  </a:lnTo>
                  <a:cubicBezTo>
                    <a:pt x="3025" y="143"/>
                    <a:pt x="3025" y="112"/>
                    <a:pt x="2993" y="80"/>
                  </a:cubicBezTo>
                  <a:cubicBezTo>
                    <a:pt x="2978" y="64"/>
                    <a:pt x="2962" y="56"/>
                    <a:pt x="2942" y="56"/>
                  </a:cubicBezTo>
                  <a:cubicBezTo>
                    <a:pt x="2922" y="56"/>
                    <a:pt x="2898" y="64"/>
                    <a:pt x="2866" y="80"/>
                  </a:cubicBezTo>
                  <a:lnTo>
                    <a:pt x="319" y="2181"/>
                  </a:lnTo>
                  <a:lnTo>
                    <a:pt x="1" y="3040"/>
                  </a:lnTo>
                  <a:lnTo>
                    <a:pt x="638" y="4091"/>
                  </a:lnTo>
                  <a:cubicBezTo>
                    <a:pt x="638" y="4091"/>
                    <a:pt x="1338" y="3964"/>
                    <a:pt x="2325" y="3199"/>
                  </a:cubicBezTo>
                  <a:cubicBezTo>
                    <a:pt x="2675" y="2945"/>
                    <a:pt x="4139" y="1098"/>
                    <a:pt x="4139" y="1098"/>
                  </a:cubicBezTo>
                  <a:cubicBezTo>
                    <a:pt x="4203" y="1067"/>
                    <a:pt x="4203" y="1035"/>
                    <a:pt x="4139" y="971"/>
                  </a:cubicBezTo>
                  <a:cubicBezTo>
                    <a:pt x="4124" y="955"/>
                    <a:pt x="4108" y="947"/>
                    <a:pt x="4092" y="947"/>
                  </a:cubicBezTo>
                  <a:cubicBezTo>
                    <a:pt x="4076" y="947"/>
                    <a:pt x="4060" y="955"/>
                    <a:pt x="4044" y="971"/>
                  </a:cubicBezTo>
                  <a:lnTo>
                    <a:pt x="2484" y="2149"/>
                  </a:lnTo>
                  <a:lnTo>
                    <a:pt x="2484" y="2149"/>
                  </a:lnTo>
                  <a:lnTo>
                    <a:pt x="3980" y="621"/>
                  </a:lnTo>
                  <a:cubicBezTo>
                    <a:pt x="4044" y="589"/>
                    <a:pt x="4044" y="557"/>
                    <a:pt x="3980" y="494"/>
                  </a:cubicBezTo>
                  <a:cubicBezTo>
                    <a:pt x="3964" y="478"/>
                    <a:pt x="3948" y="470"/>
                    <a:pt x="3933" y="470"/>
                  </a:cubicBezTo>
                  <a:cubicBezTo>
                    <a:pt x="3917" y="470"/>
                    <a:pt x="3901" y="478"/>
                    <a:pt x="3885" y="494"/>
                  </a:cubicBezTo>
                  <a:lnTo>
                    <a:pt x="2229" y="1703"/>
                  </a:lnTo>
                  <a:lnTo>
                    <a:pt x="3598" y="143"/>
                  </a:lnTo>
                  <a:cubicBezTo>
                    <a:pt x="3630" y="112"/>
                    <a:pt x="3630" y="80"/>
                    <a:pt x="3598" y="48"/>
                  </a:cubicBezTo>
                  <a:cubicBezTo>
                    <a:pt x="3566" y="16"/>
                    <a:pt x="3543" y="0"/>
                    <a:pt x="352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6" name="Google Shape;3476;p63"/>
            <p:cNvSpPr/>
            <p:nvPr/>
          </p:nvSpPr>
          <p:spPr>
            <a:xfrm>
              <a:off x="3353495" y="3434262"/>
              <a:ext cx="266207" cy="191570"/>
            </a:xfrm>
            <a:custGeom>
              <a:rect b="b" l="l" r="r" t="t"/>
              <a:pathLst>
                <a:path extrusionOk="0" h="12990" w="18051">
                  <a:moveTo>
                    <a:pt x="18051" y="287"/>
                  </a:moveTo>
                  <a:cubicBezTo>
                    <a:pt x="18051" y="351"/>
                    <a:pt x="17923" y="414"/>
                    <a:pt x="17860" y="414"/>
                  </a:cubicBezTo>
                  <a:lnTo>
                    <a:pt x="17382" y="351"/>
                  </a:lnTo>
                  <a:lnTo>
                    <a:pt x="16873" y="1147"/>
                  </a:lnTo>
                  <a:cubicBezTo>
                    <a:pt x="16873" y="1147"/>
                    <a:pt x="17223" y="1592"/>
                    <a:pt x="17127" y="2070"/>
                  </a:cubicBezTo>
                  <a:cubicBezTo>
                    <a:pt x="17096" y="2324"/>
                    <a:pt x="16745" y="2611"/>
                    <a:pt x="16459" y="2802"/>
                  </a:cubicBezTo>
                  <a:cubicBezTo>
                    <a:pt x="16300" y="2929"/>
                    <a:pt x="16268" y="3184"/>
                    <a:pt x="16331" y="3343"/>
                  </a:cubicBezTo>
                  <a:lnTo>
                    <a:pt x="16331" y="3343"/>
                  </a:lnTo>
                  <a:cubicBezTo>
                    <a:pt x="16300" y="3407"/>
                    <a:pt x="15345" y="4489"/>
                    <a:pt x="14167" y="5667"/>
                  </a:cubicBezTo>
                  <a:cubicBezTo>
                    <a:pt x="12925" y="6909"/>
                    <a:pt x="11493" y="8309"/>
                    <a:pt x="10506" y="8851"/>
                  </a:cubicBezTo>
                  <a:cubicBezTo>
                    <a:pt x="9646" y="9328"/>
                    <a:pt x="8659" y="9806"/>
                    <a:pt x="8659" y="9806"/>
                  </a:cubicBezTo>
                  <a:cubicBezTo>
                    <a:pt x="8659" y="9806"/>
                    <a:pt x="5921" y="11875"/>
                    <a:pt x="1751" y="12830"/>
                  </a:cubicBezTo>
                  <a:cubicBezTo>
                    <a:pt x="1592" y="12894"/>
                    <a:pt x="1401" y="12925"/>
                    <a:pt x="1210" y="12957"/>
                  </a:cubicBezTo>
                  <a:cubicBezTo>
                    <a:pt x="1114" y="12989"/>
                    <a:pt x="987" y="12989"/>
                    <a:pt x="892" y="12957"/>
                  </a:cubicBezTo>
                  <a:cubicBezTo>
                    <a:pt x="0" y="12671"/>
                    <a:pt x="382" y="10188"/>
                    <a:pt x="1051" y="9583"/>
                  </a:cubicBezTo>
                  <a:cubicBezTo>
                    <a:pt x="1815" y="8914"/>
                    <a:pt x="8214" y="7673"/>
                    <a:pt x="8214" y="7673"/>
                  </a:cubicBezTo>
                  <a:cubicBezTo>
                    <a:pt x="8214" y="7673"/>
                    <a:pt x="9009" y="6845"/>
                    <a:pt x="9391" y="6463"/>
                  </a:cubicBezTo>
                  <a:cubicBezTo>
                    <a:pt x="10601" y="5317"/>
                    <a:pt x="15758" y="2324"/>
                    <a:pt x="15758" y="2324"/>
                  </a:cubicBezTo>
                  <a:cubicBezTo>
                    <a:pt x="15758" y="2324"/>
                    <a:pt x="15758" y="2070"/>
                    <a:pt x="15822" y="1688"/>
                  </a:cubicBezTo>
                  <a:cubicBezTo>
                    <a:pt x="15918" y="1369"/>
                    <a:pt x="16013" y="987"/>
                    <a:pt x="16268" y="796"/>
                  </a:cubicBezTo>
                  <a:lnTo>
                    <a:pt x="17382" y="1"/>
                  </a:lnTo>
                  <a:lnTo>
                    <a:pt x="18051" y="223"/>
                  </a:ln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7" name="Google Shape;3477;p63"/>
            <p:cNvSpPr/>
            <p:nvPr/>
          </p:nvSpPr>
          <p:spPr>
            <a:xfrm>
              <a:off x="3242221" y="3687560"/>
              <a:ext cx="104235" cy="22785"/>
            </a:xfrm>
            <a:custGeom>
              <a:rect b="b" l="l" r="r" t="t"/>
              <a:pathLst>
                <a:path extrusionOk="0" h="1545" w="7068">
                  <a:moveTo>
                    <a:pt x="3934" y="0"/>
                  </a:moveTo>
                  <a:cubicBezTo>
                    <a:pt x="3823" y="0"/>
                    <a:pt x="3711" y="6"/>
                    <a:pt x="3598" y="16"/>
                  </a:cubicBezTo>
                  <a:cubicBezTo>
                    <a:pt x="2929" y="48"/>
                    <a:pt x="2292" y="207"/>
                    <a:pt x="1688" y="494"/>
                  </a:cubicBezTo>
                  <a:cubicBezTo>
                    <a:pt x="1083" y="717"/>
                    <a:pt x="478" y="1099"/>
                    <a:pt x="0" y="1513"/>
                  </a:cubicBezTo>
                  <a:cubicBezTo>
                    <a:pt x="255" y="1322"/>
                    <a:pt x="542" y="1131"/>
                    <a:pt x="796" y="1035"/>
                  </a:cubicBezTo>
                  <a:cubicBezTo>
                    <a:pt x="1083" y="876"/>
                    <a:pt x="1369" y="717"/>
                    <a:pt x="1688" y="621"/>
                  </a:cubicBezTo>
                  <a:cubicBezTo>
                    <a:pt x="1974" y="494"/>
                    <a:pt x="2292" y="367"/>
                    <a:pt x="2611" y="303"/>
                  </a:cubicBezTo>
                  <a:cubicBezTo>
                    <a:pt x="2929" y="207"/>
                    <a:pt x="3247" y="144"/>
                    <a:pt x="3566" y="144"/>
                  </a:cubicBezTo>
                  <a:cubicBezTo>
                    <a:pt x="3681" y="133"/>
                    <a:pt x="3794" y="127"/>
                    <a:pt x="3907" y="127"/>
                  </a:cubicBezTo>
                  <a:cubicBezTo>
                    <a:pt x="4452" y="127"/>
                    <a:pt x="4975" y="251"/>
                    <a:pt x="5476" y="462"/>
                  </a:cubicBezTo>
                  <a:cubicBezTo>
                    <a:pt x="5762" y="558"/>
                    <a:pt x="6017" y="717"/>
                    <a:pt x="6304" y="940"/>
                  </a:cubicBezTo>
                  <a:cubicBezTo>
                    <a:pt x="6463" y="1035"/>
                    <a:pt x="6590" y="1131"/>
                    <a:pt x="6686" y="1258"/>
                  </a:cubicBezTo>
                  <a:cubicBezTo>
                    <a:pt x="6781" y="1290"/>
                    <a:pt x="6813" y="1353"/>
                    <a:pt x="6908" y="1417"/>
                  </a:cubicBezTo>
                  <a:lnTo>
                    <a:pt x="7068" y="1544"/>
                  </a:lnTo>
                  <a:cubicBezTo>
                    <a:pt x="6622" y="1067"/>
                    <a:pt x="6113" y="653"/>
                    <a:pt x="5508" y="367"/>
                  </a:cubicBezTo>
                  <a:cubicBezTo>
                    <a:pt x="5005" y="128"/>
                    <a:pt x="4481" y="0"/>
                    <a:pt x="393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8" name="Google Shape;3478;p63"/>
            <p:cNvSpPr/>
            <p:nvPr/>
          </p:nvSpPr>
          <p:spPr>
            <a:xfrm>
              <a:off x="3294798" y="3698592"/>
              <a:ext cx="4247" cy="72322"/>
            </a:xfrm>
            <a:custGeom>
              <a:rect b="b" l="l" r="r" t="t"/>
              <a:pathLst>
                <a:path extrusionOk="0" h="4904" w="288">
                  <a:moveTo>
                    <a:pt x="96" y="1"/>
                  </a:moveTo>
                  <a:cubicBezTo>
                    <a:pt x="65" y="223"/>
                    <a:pt x="33" y="414"/>
                    <a:pt x="65" y="637"/>
                  </a:cubicBezTo>
                  <a:cubicBezTo>
                    <a:pt x="65" y="860"/>
                    <a:pt x="33" y="1051"/>
                    <a:pt x="33" y="1242"/>
                  </a:cubicBezTo>
                  <a:cubicBezTo>
                    <a:pt x="1" y="1656"/>
                    <a:pt x="1" y="2070"/>
                    <a:pt x="1" y="2484"/>
                  </a:cubicBezTo>
                  <a:cubicBezTo>
                    <a:pt x="1" y="2929"/>
                    <a:pt x="33" y="3311"/>
                    <a:pt x="65" y="3725"/>
                  </a:cubicBezTo>
                  <a:cubicBezTo>
                    <a:pt x="108" y="3985"/>
                    <a:pt x="151" y="4259"/>
                    <a:pt x="204" y="4527"/>
                  </a:cubicBezTo>
                  <a:lnTo>
                    <a:pt x="204" y="4527"/>
                  </a:lnTo>
                  <a:cubicBezTo>
                    <a:pt x="196" y="4454"/>
                    <a:pt x="192" y="4378"/>
                    <a:pt x="192" y="4298"/>
                  </a:cubicBezTo>
                  <a:lnTo>
                    <a:pt x="160" y="3980"/>
                  </a:lnTo>
                  <a:lnTo>
                    <a:pt x="96" y="3693"/>
                  </a:lnTo>
                  <a:cubicBezTo>
                    <a:pt x="96" y="3471"/>
                    <a:pt x="65" y="3280"/>
                    <a:pt x="65" y="3089"/>
                  </a:cubicBezTo>
                  <a:lnTo>
                    <a:pt x="65" y="2484"/>
                  </a:lnTo>
                  <a:lnTo>
                    <a:pt x="65" y="1242"/>
                  </a:lnTo>
                  <a:cubicBezTo>
                    <a:pt x="65" y="796"/>
                    <a:pt x="65" y="414"/>
                    <a:pt x="96" y="1"/>
                  </a:cubicBezTo>
                  <a:close/>
                  <a:moveTo>
                    <a:pt x="204" y="4527"/>
                  </a:moveTo>
                  <a:lnTo>
                    <a:pt x="204" y="4527"/>
                  </a:lnTo>
                  <a:cubicBezTo>
                    <a:pt x="219" y="4658"/>
                    <a:pt x="247" y="4781"/>
                    <a:pt x="287" y="4903"/>
                  </a:cubicBezTo>
                  <a:cubicBezTo>
                    <a:pt x="257" y="4780"/>
                    <a:pt x="229" y="4655"/>
                    <a:pt x="204" y="4527"/>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9" name="Google Shape;3479;p63"/>
            <p:cNvSpPr/>
            <p:nvPr/>
          </p:nvSpPr>
          <p:spPr>
            <a:xfrm>
              <a:off x="3196679" y="3560564"/>
              <a:ext cx="201421" cy="108925"/>
            </a:xfrm>
            <a:custGeom>
              <a:rect b="b" l="l" r="r" t="t"/>
              <a:pathLst>
                <a:path extrusionOk="0" h="7386" w="13658">
                  <a:moveTo>
                    <a:pt x="13658" y="191"/>
                  </a:moveTo>
                  <a:lnTo>
                    <a:pt x="13658" y="191"/>
                  </a:lnTo>
                  <a:cubicBezTo>
                    <a:pt x="13658" y="318"/>
                    <a:pt x="13594" y="382"/>
                    <a:pt x="13594" y="478"/>
                  </a:cubicBezTo>
                  <a:lnTo>
                    <a:pt x="13594" y="478"/>
                  </a:lnTo>
                  <a:cubicBezTo>
                    <a:pt x="13562" y="573"/>
                    <a:pt x="13530" y="700"/>
                    <a:pt x="13498" y="860"/>
                  </a:cubicBezTo>
                  <a:cubicBezTo>
                    <a:pt x="13339" y="1274"/>
                    <a:pt x="13116" y="1656"/>
                    <a:pt x="12893" y="2069"/>
                  </a:cubicBezTo>
                  <a:cubicBezTo>
                    <a:pt x="12766" y="2229"/>
                    <a:pt x="12702" y="2388"/>
                    <a:pt x="12607" y="2547"/>
                  </a:cubicBezTo>
                  <a:lnTo>
                    <a:pt x="12607" y="2547"/>
                  </a:lnTo>
                  <a:cubicBezTo>
                    <a:pt x="12607" y="2547"/>
                    <a:pt x="11970" y="3406"/>
                    <a:pt x="11302" y="4775"/>
                  </a:cubicBezTo>
                  <a:cubicBezTo>
                    <a:pt x="11270" y="4871"/>
                    <a:pt x="11174" y="4998"/>
                    <a:pt x="11143" y="5126"/>
                  </a:cubicBezTo>
                  <a:cubicBezTo>
                    <a:pt x="11015" y="5348"/>
                    <a:pt x="10888" y="5603"/>
                    <a:pt x="10824" y="5890"/>
                  </a:cubicBezTo>
                  <a:cubicBezTo>
                    <a:pt x="10474" y="6781"/>
                    <a:pt x="9519" y="7386"/>
                    <a:pt x="8564" y="7258"/>
                  </a:cubicBezTo>
                  <a:cubicBezTo>
                    <a:pt x="7641" y="7195"/>
                    <a:pt x="6877" y="6940"/>
                    <a:pt x="6813" y="6940"/>
                  </a:cubicBezTo>
                  <a:cubicBezTo>
                    <a:pt x="6718" y="6940"/>
                    <a:pt x="5953" y="7195"/>
                    <a:pt x="5062" y="7258"/>
                  </a:cubicBezTo>
                  <a:cubicBezTo>
                    <a:pt x="4075" y="7386"/>
                    <a:pt x="3152" y="6781"/>
                    <a:pt x="2802" y="5890"/>
                  </a:cubicBezTo>
                  <a:cubicBezTo>
                    <a:pt x="2643" y="5476"/>
                    <a:pt x="2483" y="5094"/>
                    <a:pt x="2261" y="4712"/>
                  </a:cubicBezTo>
                  <a:cubicBezTo>
                    <a:pt x="2229" y="4616"/>
                    <a:pt x="2165" y="4521"/>
                    <a:pt x="2101" y="4393"/>
                  </a:cubicBezTo>
                  <a:cubicBezTo>
                    <a:pt x="1528" y="3215"/>
                    <a:pt x="955" y="2483"/>
                    <a:pt x="955" y="2483"/>
                  </a:cubicBezTo>
                  <a:lnTo>
                    <a:pt x="955" y="2483"/>
                  </a:lnTo>
                  <a:cubicBezTo>
                    <a:pt x="892" y="2324"/>
                    <a:pt x="764" y="2165"/>
                    <a:pt x="669" y="2006"/>
                  </a:cubicBezTo>
                  <a:cubicBezTo>
                    <a:pt x="446" y="1656"/>
                    <a:pt x="191" y="1210"/>
                    <a:pt x="96" y="828"/>
                  </a:cubicBezTo>
                  <a:cubicBezTo>
                    <a:pt x="96" y="796"/>
                    <a:pt x="32" y="732"/>
                    <a:pt x="32" y="700"/>
                  </a:cubicBezTo>
                  <a:lnTo>
                    <a:pt x="32" y="700"/>
                  </a:lnTo>
                  <a:cubicBezTo>
                    <a:pt x="0" y="509"/>
                    <a:pt x="0" y="255"/>
                    <a:pt x="32" y="64"/>
                  </a:cubicBezTo>
                  <a:cubicBezTo>
                    <a:pt x="1465" y="0"/>
                    <a:pt x="2579" y="573"/>
                    <a:pt x="3184" y="828"/>
                  </a:cubicBezTo>
                  <a:cubicBezTo>
                    <a:pt x="3375" y="891"/>
                    <a:pt x="3502" y="987"/>
                    <a:pt x="3502" y="987"/>
                  </a:cubicBezTo>
                  <a:cubicBezTo>
                    <a:pt x="4744" y="1592"/>
                    <a:pt x="5858" y="1783"/>
                    <a:pt x="6813" y="1751"/>
                  </a:cubicBezTo>
                  <a:cubicBezTo>
                    <a:pt x="7131" y="1751"/>
                    <a:pt x="7482" y="1751"/>
                    <a:pt x="7832" y="1656"/>
                  </a:cubicBezTo>
                  <a:cubicBezTo>
                    <a:pt x="7959" y="1656"/>
                    <a:pt x="8086" y="1624"/>
                    <a:pt x="8214" y="1624"/>
                  </a:cubicBezTo>
                  <a:cubicBezTo>
                    <a:pt x="8787" y="1496"/>
                    <a:pt x="9423" y="1305"/>
                    <a:pt x="10124" y="987"/>
                  </a:cubicBezTo>
                  <a:cubicBezTo>
                    <a:pt x="10124" y="987"/>
                    <a:pt x="10219" y="891"/>
                    <a:pt x="10442" y="828"/>
                  </a:cubicBezTo>
                  <a:cubicBezTo>
                    <a:pt x="10983" y="573"/>
                    <a:pt x="12257" y="96"/>
                    <a:pt x="13658"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0" name="Google Shape;3480;p63"/>
            <p:cNvSpPr/>
            <p:nvPr/>
          </p:nvSpPr>
          <p:spPr>
            <a:xfrm>
              <a:off x="3304192" y="3719254"/>
              <a:ext cx="38978" cy="9143"/>
            </a:xfrm>
            <a:custGeom>
              <a:rect b="b" l="l" r="r" t="t"/>
              <a:pathLst>
                <a:path extrusionOk="0" h="620" w="2643">
                  <a:moveTo>
                    <a:pt x="2643" y="0"/>
                  </a:moveTo>
                  <a:lnTo>
                    <a:pt x="2643" y="0"/>
                  </a:lnTo>
                  <a:cubicBezTo>
                    <a:pt x="2632" y="17"/>
                    <a:pt x="2619" y="31"/>
                    <a:pt x="2605" y="44"/>
                  </a:cubicBezTo>
                  <a:lnTo>
                    <a:pt x="2605" y="44"/>
                  </a:lnTo>
                  <a:cubicBezTo>
                    <a:pt x="2620" y="34"/>
                    <a:pt x="2633" y="20"/>
                    <a:pt x="2643" y="0"/>
                  </a:cubicBezTo>
                  <a:close/>
                  <a:moveTo>
                    <a:pt x="2605" y="44"/>
                  </a:moveTo>
                  <a:cubicBezTo>
                    <a:pt x="2571" y="67"/>
                    <a:pt x="2527" y="74"/>
                    <a:pt x="2484" y="96"/>
                  </a:cubicBezTo>
                  <a:lnTo>
                    <a:pt x="2324" y="128"/>
                  </a:lnTo>
                  <a:cubicBezTo>
                    <a:pt x="2261" y="159"/>
                    <a:pt x="2133" y="191"/>
                    <a:pt x="2006" y="255"/>
                  </a:cubicBezTo>
                  <a:cubicBezTo>
                    <a:pt x="1783" y="287"/>
                    <a:pt x="1592" y="350"/>
                    <a:pt x="1338" y="414"/>
                  </a:cubicBezTo>
                  <a:cubicBezTo>
                    <a:pt x="1115" y="446"/>
                    <a:pt x="892" y="478"/>
                    <a:pt x="669" y="510"/>
                  </a:cubicBezTo>
                  <a:cubicBezTo>
                    <a:pt x="478" y="573"/>
                    <a:pt x="223" y="573"/>
                    <a:pt x="1" y="605"/>
                  </a:cubicBezTo>
                  <a:cubicBezTo>
                    <a:pt x="64" y="616"/>
                    <a:pt x="135" y="619"/>
                    <a:pt x="209" y="619"/>
                  </a:cubicBezTo>
                  <a:cubicBezTo>
                    <a:pt x="358" y="619"/>
                    <a:pt x="520" y="605"/>
                    <a:pt x="669" y="605"/>
                  </a:cubicBezTo>
                  <a:cubicBezTo>
                    <a:pt x="860" y="573"/>
                    <a:pt x="1115" y="510"/>
                    <a:pt x="1338" y="478"/>
                  </a:cubicBezTo>
                  <a:cubicBezTo>
                    <a:pt x="1592" y="446"/>
                    <a:pt x="1815" y="350"/>
                    <a:pt x="2006" y="287"/>
                  </a:cubicBezTo>
                  <a:cubicBezTo>
                    <a:pt x="2133" y="255"/>
                    <a:pt x="2229" y="191"/>
                    <a:pt x="2324" y="159"/>
                  </a:cubicBezTo>
                  <a:cubicBezTo>
                    <a:pt x="2430" y="133"/>
                    <a:pt x="2535" y="107"/>
                    <a:pt x="2605" y="44"/>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1" name="Google Shape;3481;p63"/>
            <p:cNvSpPr/>
            <p:nvPr/>
          </p:nvSpPr>
          <p:spPr>
            <a:xfrm>
              <a:off x="3248327" y="3743662"/>
              <a:ext cx="35217" cy="7536"/>
            </a:xfrm>
            <a:custGeom>
              <a:rect b="b" l="l" r="r" t="t"/>
              <a:pathLst>
                <a:path extrusionOk="0" h="511" w="2388">
                  <a:moveTo>
                    <a:pt x="0" y="1"/>
                  </a:moveTo>
                  <a:cubicBezTo>
                    <a:pt x="191" y="64"/>
                    <a:pt x="350" y="96"/>
                    <a:pt x="541" y="128"/>
                  </a:cubicBezTo>
                  <a:cubicBezTo>
                    <a:pt x="764" y="224"/>
                    <a:pt x="955" y="255"/>
                    <a:pt x="1146" y="287"/>
                  </a:cubicBezTo>
                  <a:lnTo>
                    <a:pt x="1751" y="415"/>
                  </a:lnTo>
                  <a:cubicBezTo>
                    <a:pt x="1878" y="415"/>
                    <a:pt x="1942" y="446"/>
                    <a:pt x="2069" y="446"/>
                  </a:cubicBezTo>
                  <a:cubicBezTo>
                    <a:pt x="2197" y="510"/>
                    <a:pt x="2260" y="510"/>
                    <a:pt x="2388" y="510"/>
                  </a:cubicBezTo>
                  <a:lnTo>
                    <a:pt x="1783" y="383"/>
                  </a:lnTo>
                  <a:lnTo>
                    <a:pt x="1178" y="255"/>
                  </a:lnTo>
                  <a:lnTo>
                    <a:pt x="0"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2" name="Google Shape;3482;p63"/>
            <p:cNvSpPr/>
            <p:nvPr/>
          </p:nvSpPr>
          <p:spPr>
            <a:xfrm>
              <a:off x="3236115" y="3471353"/>
              <a:ext cx="29126" cy="59639"/>
            </a:xfrm>
            <a:custGeom>
              <a:rect b="b" l="l" r="r" t="t"/>
              <a:pathLst>
                <a:path extrusionOk="0" h="4044" w="1975">
                  <a:moveTo>
                    <a:pt x="1942" y="0"/>
                  </a:moveTo>
                  <a:lnTo>
                    <a:pt x="1783" y="64"/>
                  </a:lnTo>
                  <a:lnTo>
                    <a:pt x="1465" y="223"/>
                  </a:lnTo>
                  <a:cubicBezTo>
                    <a:pt x="1178" y="351"/>
                    <a:pt x="956" y="542"/>
                    <a:pt x="733" y="733"/>
                  </a:cubicBezTo>
                  <a:lnTo>
                    <a:pt x="637" y="860"/>
                  </a:lnTo>
                  <a:cubicBezTo>
                    <a:pt x="160" y="1433"/>
                    <a:pt x="0" y="2293"/>
                    <a:pt x="478" y="3407"/>
                  </a:cubicBezTo>
                  <a:cubicBezTo>
                    <a:pt x="478" y="3407"/>
                    <a:pt x="510" y="3439"/>
                    <a:pt x="510" y="3502"/>
                  </a:cubicBezTo>
                  <a:cubicBezTo>
                    <a:pt x="573" y="3693"/>
                    <a:pt x="669" y="3853"/>
                    <a:pt x="796" y="4044"/>
                  </a:cubicBezTo>
                  <a:lnTo>
                    <a:pt x="828" y="4012"/>
                  </a:lnTo>
                  <a:cubicBezTo>
                    <a:pt x="1592" y="3057"/>
                    <a:pt x="1879" y="1942"/>
                    <a:pt x="1942" y="1147"/>
                  </a:cubicBezTo>
                  <a:cubicBezTo>
                    <a:pt x="1974" y="860"/>
                    <a:pt x="1974" y="637"/>
                    <a:pt x="1974" y="414"/>
                  </a:cubicBezTo>
                  <a:cubicBezTo>
                    <a:pt x="1974" y="160"/>
                    <a:pt x="1942" y="0"/>
                    <a:pt x="1942"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3" name="Google Shape;3483;p63"/>
            <p:cNvSpPr/>
            <p:nvPr/>
          </p:nvSpPr>
          <p:spPr>
            <a:xfrm>
              <a:off x="3265228" y="3467253"/>
              <a:ext cx="48372" cy="28522"/>
            </a:xfrm>
            <a:custGeom>
              <a:rect b="b" l="l" r="r" t="t"/>
              <a:pathLst>
                <a:path extrusionOk="0" h="1934" w="3280">
                  <a:moveTo>
                    <a:pt x="1032" y="1"/>
                  </a:moveTo>
                  <a:cubicBezTo>
                    <a:pt x="728" y="1"/>
                    <a:pt x="430" y="67"/>
                    <a:pt x="159" y="183"/>
                  </a:cubicBezTo>
                  <a:lnTo>
                    <a:pt x="0" y="278"/>
                  </a:lnTo>
                  <a:cubicBezTo>
                    <a:pt x="0" y="278"/>
                    <a:pt x="64" y="438"/>
                    <a:pt x="64" y="692"/>
                  </a:cubicBezTo>
                  <a:cubicBezTo>
                    <a:pt x="64" y="915"/>
                    <a:pt x="64" y="1138"/>
                    <a:pt x="0" y="1425"/>
                  </a:cubicBezTo>
                  <a:cubicBezTo>
                    <a:pt x="0" y="1425"/>
                    <a:pt x="1401" y="1775"/>
                    <a:pt x="3279" y="1934"/>
                  </a:cubicBezTo>
                  <a:cubicBezTo>
                    <a:pt x="3152" y="1711"/>
                    <a:pt x="3088" y="1456"/>
                    <a:pt x="2993" y="1234"/>
                  </a:cubicBezTo>
                  <a:cubicBezTo>
                    <a:pt x="2461" y="347"/>
                    <a:pt x="1729" y="1"/>
                    <a:pt x="103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4" name="Google Shape;3484;p63"/>
            <p:cNvSpPr/>
            <p:nvPr/>
          </p:nvSpPr>
          <p:spPr>
            <a:xfrm>
              <a:off x="3300432" y="4283236"/>
              <a:ext cx="13170" cy="11990"/>
            </a:xfrm>
            <a:custGeom>
              <a:rect b="b" l="l" r="r" t="t"/>
              <a:pathLst>
                <a:path extrusionOk="0" h="813" w="893">
                  <a:moveTo>
                    <a:pt x="518" y="1"/>
                  </a:moveTo>
                  <a:cubicBezTo>
                    <a:pt x="423" y="1"/>
                    <a:pt x="319" y="41"/>
                    <a:pt x="224" y="120"/>
                  </a:cubicBezTo>
                  <a:cubicBezTo>
                    <a:pt x="65" y="248"/>
                    <a:pt x="1" y="407"/>
                    <a:pt x="1" y="534"/>
                  </a:cubicBezTo>
                  <a:cubicBezTo>
                    <a:pt x="33" y="566"/>
                    <a:pt x="33" y="661"/>
                    <a:pt x="96" y="693"/>
                  </a:cubicBezTo>
                  <a:cubicBezTo>
                    <a:pt x="144" y="773"/>
                    <a:pt x="232" y="813"/>
                    <a:pt x="331" y="813"/>
                  </a:cubicBezTo>
                  <a:cubicBezTo>
                    <a:pt x="431" y="813"/>
                    <a:pt x="542" y="773"/>
                    <a:pt x="638" y="693"/>
                  </a:cubicBezTo>
                  <a:cubicBezTo>
                    <a:pt x="829" y="566"/>
                    <a:pt x="892" y="375"/>
                    <a:pt x="797" y="184"/>
                  </a:cubicBezTo>
                  <a:lnTo>
                    <a:pt x="765" y="120"/>
                  </a:lnTo>
                  <a:cubicBezTo>
                    <a:pt x="701" y="41"/>
                    <a:pt x="614" y="1"/>
                    <a:pt x="518"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5" name="Google Shape;3485;p63"/>
            <p:cNvSpPr/>
            <p:nvPr/>
          </p:nvSpPr>
          <p:spPr>
            <a:xfrm>
              <a:off x="2974131" y="3450131"/>
              <a:ext cx="11282" cy="10323"/>
            </a:xfrm>
            <a:custGeom>
              <a:rect b="b" l="l" r="r" t="t"/>
              <a:pathLst>
                <a:path extrusionOk="0" h="700" w="765">
                  <a:moveTo>
                    <a:pt x="446" y="1"/>
                  </a:moveTo>
                  <a:cubicBezTo>
                    <a:pt x="321" y="1"/>
                    <a:pt x="174" y="83"/>
                    <a:pt x="128" y="198"/>
                  </a:cubicBezTo>
                  <a:cubicBezTo>
                    <a:pt x="1" y="389"/>
                    <a:pt x="32" y="580"/>
                    <a:pt x="192" y="675"/>
                  </a:cubicBezTo>
                  <a:cubicBezTo>
                    <a:pt x="225" y="692"/>
                    <a:pt x="266" y="700"/>
                    <a:pt x="310" y="700"/>
                  </a:cubicBezTo>
                  <a:cubicBezTo>
                    <a:pt x="438" y="700"/>
                    <a:pt x="590" y="634"/>
                    <a:pt x="637" y="516"/>
                  </a:cubicBezTo>
                  <a:cubicBezTo>
                    <a:pt x="765" y="357"/>
                    <a:pt x="733" y="134"/>
                    <a:pt x="574" y="39"/>
                  </a:cubicBezTo>
                  <a:cubicBezTo>
                    <a:pt x="539" y="12"/>
                    <a:pt x="494" y="1"/>
                    <a:pt x="446"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6" name="Google Shape;3486;p63"/>
            <p:cNvSpPr/>
            <p:nvPr/>
          </p:nvSpPr>
          <p:spPr>
            <a:xfrm>
              <a:off x="3217798" y="3316881"/>
              <a:ext cx="183592" cy="76082"/>
            </a:xfrm>
            <a:custGeom>
              <a:rect b="b" l="l" r="r" t="t"/>
              <a:pathLst>
                <a:path extrusionOk="0" h="5159" w="12449">
                  <a:moveTo>
                    <a:pt x="12257" y="1"/>
                  </a:moveTo>
                  <a:lnTo>
                    <a:pt x="128" y="224"/>
                  </a:lnTo>
                  <a:lnTo>
                    <a:pt x="1" y="5158"/>
                  </a:lnTo>
                  <a:lnTo>
                    <a:pt x="1" y="5158"/>
                  </a:lnTo>
                  <a:lnTo>
                    <a:pt x="12448" y="4490"/>
                  </a:lnTo>
                  <a:lnTo>
                    <a:pt x="12257" y="1"/>
                  </a:lnTo>
                  <a:close/>
                </a:path>
              </a:pathLst>
            </a:custGeom>
            <a:solidFill>
              <a:srgbClr val="A98D8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7" name="Google Shape;3487;p63"/>
            <p:cNvSpPr/>
            <p:nvPr/>
          </p:nvSpPr>
          <p:spPr>
            <a:xfrm>
              <a:off x="3337995" y="3776064"/>
              <a:ext cx="68561" cy="135530"/>
            </a:xfrm>
            <a:custGeom>
              <a:rect b="b" l="l" r="r" t="t"/>
              <a:pathLst>
                <a:path extrusionOk="0" h="9190" w="4649">
                  <a:moveTo>
                    <a:pt x="2038" y="0"/>
                  </a:moveTo>
                  <a:cubicBezTo>
                    <a:pt x="1624" y="255"/>
                    <a:pt x="1210" y="414"/>
                    <a:pt x="733" y="478"/>
                  </a:cubicBezTo>
                  <a:cubicBezTo>
                    <a:pt x="733" y="478"/>
                    <a:pt x="1083" y="1847"/>
                    <a:pt x="574" y="3311"/>
                  </a:cubicBezTo>
                  <a:cubicBezTo>
                    <a:pt x="2325" y="4234"/>
                    <a:pt x="1911" y="7513"/>
                    <a:pt x="1" y="9137"/>
                  </a:cubicBezTo>
                  <a:cubicBezTo>
                    <a:pt x="448" y="9174"/>
                    <a:pt x="874" y="9190"/>
                    <a:pt x="1265" y="9190"/>
                  </a:cubicBezTo>
                  <a:cubicBezTo>
                    <a:pt x="1542" y="9190"/>
                    <a:pt x="1801" y="9182"/>
                    <a:pt x="2038" y="9169"/>
                  </a:cubicBezTo>
                  <a:cubicBezTo>
                    <a:pt x="4649" y="7577"/>
                    <a:pt x="2547" y="2834"/>
                    <a:pt x="2547" y="2834"/>
                  </a:cubicBezTo>
                  <a:cubicBezTo>
                    <a:pt x="2547" y="2834"/>
                    <a:pt x="3025" y="478"/>
                    <a:pt x="2038" y="0"/>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8" name="Google Shape;3488;p63"/>
            <p:cNvSpPr/>
            <p:nvPr/>
          </p:nvSpPr>
          <p:spPr>
            <a:xfrm>
              <a:off x="3227665" y="3855408"/>
              <a:ext cx="88279" cy="62043"/>
            </a:xfrm>
            <a:custGeom>
              <a:rect b="b" l="l" r="r" t="t"/>
              <a:pathLst>
                <a:path extrusionOk="0" h="4207" w="5986">
                  <a:moveTo>
                    <a:pt x="0" y="0"/>
                  </a:moveTo>
                  <a:lnTo>
                    <a:pt x="0" y="0"/>
                  </a:lnTo>
                  <a:cubicBezTo>
                    <a:pt x="64" y="478"/>
                    <a:pt x="128" y="955"/>
                    <a:pt x="191" y="1497"/>
                  </a:cubicBezTo>
                  <a:cubicBezTo>
                    <a:pt x="1092" y="2366"/>
                    <a:pt x="3327" y="4206"/>
                    <a:pt x="5741" y="4206"/>
                  </a:cubicBezTo>
                  <a:cubicBezTo>
                    <a:pt x="5801" y="4206"/>
                    <a:pt x="5862" y="4205"/>
                    <a:pt x="5922" y="4203"/>
                  </a:cubicBezTo>
                  <a:lnTo>
                    <a:pt x="5985" y="4139"/>
                  </a:lnTo>
                  <a:cubicBezTo>
                    <a:pt x="5985" y="3948"/>
                    <a:pt x="5985" y="3725"/>
                    <a:pt x="5922" y="3502"/>
                  </a:cubicBezTo>
                  <a:cubicBezTo>
                    <a:pt x="3789" y="3088"/>
                    <a:pt x="1433" y="2038"/>
                    <a:pt x="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9" name="Google Shape;3489;p63"/>
            <p:cNvSpPr/>
            <p:nvPr/>
          </p:nvSpPr>
          <p:spPr>
            <a:xfrm>
              <a:off x="3315460" y="3908457"/>
              <a:ext cx="54949" cy="87807"/>
            </a:xfrm>
            <a:custGeom>
              <a:rect b="b" l="l" r="r" t="t"/>
              <a:pathLst>
                <a:path extrusionOk="0" h="5954" w="3726">
                  <a:moveTo>
                    <a:pt x="1" y="1"/>
                  </a:moveTo>
                  <a:cubicBezTo>
                    <a:pt x="32" y="128"/>
                    <a:pt x="32" y="287"/>
                    <a:pt x="32" y="383"/>
                  </a:cubicBezTo>
                  <a:lnTo>
                    <a:pt x="32" y="606"/>
                  </a:lnTo>
                  <a:cubicBezTo>
                    <a:pt x="160" y="2134"/>
                    <a:pt x="223" y="3948"/>
                    <a:pt x="319" y="5954"/>
                  </a:cubicBezTo>
                  <a:lnTo>
                    <a:pt x="701" y="637"/>
                  </a:lnTo>
                  <a:cubicBezTo>
                    <a:pt x="701" y="637"/>
                    <a:pt x="1115" y="765"/>
                    <a:pt x="1688" y="828"/>
                  </a:cubicBezTo>
                  <a:cubicBezTo>
                    <a:pt x="1984" y="884"/>
                    <a:pt x="2355" y="918"/>
                    <a:pt x="2758" y="918"/>
                  </a:cubicBezTo>
                  <a:cubicBezTo>
                    <a:pt x="3048" y="918"/>
                    <a:pt x="3355" y="900"/>
                    <a:pt x="3662" y="860"/>
                  </a:cubicBezTo>
                  <a:cubicBezTo>
                    <a:pt x="3693" y="606"/>
                    <a:pt x="3693" y="319"/>
                    <a:pt x="3725" y="64"/>
                  </a:cubicBezTo>
                  <a:lnTo>
                    <a:pt x="3725" y="64"/>
                  </a:lnTo>
                  <a:cubicBezTo>
                    <a:pt x="3693" y="128"/>
                    <a:pt x="3598" y="160"/>
                    <a:pt x="3534" y="287"/>
                  </a:cubicBezTo>
                  <a:cubicBezTo>
                    <a:pt x="3324" y="299"/>
                    <a:pt x="3106" y="306"/>
                    <a:pt x="2878" y="306"/>
                  </a:cubicBezTo>
                  <a:cubicBezTo>
                    <a:pt x="2482" y="306"/>
                    <a:pt x="2057" y="284"/>
                    <a:pt x="1592" y="224"/>
                  </a:cubicBezTo>
                  <a:lnTo>
                    <a:pt x="1497" y="224"/>
                  </a:lnTo>
                  <a:cubicBezTo>
                    <a:pt x="1019" y="192"/>
                    <a:pt x="510" y="128"/>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0" name="Google Shape;3490;p63"/>
            <p:cNvSpPr/>
            <p:nvPr/>
          </p:nvSpPr>
          <p:spPr>
            <a:xfrm>
              <a:off x="3297158" y="4285242"/>
              <a:ext cx="23950" cy="21841"/>
            </a:xfrm>
            <a:custGeom>
              <a:rect b="b" l="l" r="r" t="t"/>
              <a:pathLst>
                <a:path extrusionOk="0" h="1481" w="1624">
                  <a:moveTo>
                    <a:pt x="1146" y="0"/>
                  </a:moveTo>
                  <a:cubicBezTo>
                    <a:pt x="1106" y="0"/>
                    <a:pt x="1066" y="16"/>
                    <a:pt x="1019" y="48"/>
                  </a:cubicBezTo>
                  <a:cubicBezTo>
                    <a:pt x="1114" y="207"/>
                    <a:pt x="1019" y="430"/>
                    <a:pt x="860" y="557"/>
                  </a:cubicBezTo>
                  <a:cubicBezTo>
                    <a:pt x="780" y="637"/>
                    <a:pt x="669" y="677"/>
                    <a:pt x="565" y="677"/>
                  </a:cubicBezTo>
                  <a:cubicBezTo>
                    <a:pt x="462" y="677"/>
                    <a:pt x="366" y="637"/>
                    <a:pt x="318" y="557"/>
                  </a:cubicBezTo>
                  <a:cubicBezTo>
                    <a:pt x="255" y="494"/>
                    <a:pt x="223" y="462"/>
                    <a:pt x="223" y="398"/>
                  </a:cubicBezTo>
                  <a:cubicBezTo>
                    <a:pt x="64" y="462"/>
                    <a:pt x="0" y="716"/>
                    <a:pt x="64" y="876"/>
                  </a:cubicBezTo>
                  <a:cubicBezTo>
                    <a:pt x="127" y="1003"/>
                    <a:pt x="191" y="1067"/>
                    <a:pt x="255" y="1162"/>
                  </a:cubicBezTo>
                  <a:cubicBezTo>
                    <a:pt x="350" y="1226"/>
                    <a:pt x="446" y="1258"/>
                    <a:pt x="509" y="1353"/>
                  </a:cubicBezTo>
                  <a:cubicBezTo>
                    <a:pt x="605" y="1385"/>
                    <a:pt x="669" y="1480"/>
                    <a:pt x="764" y="1480"/>
                  </a:cubicBezTo>
                  <a:cubicBezTo>
                    <a:pt x="860" y="1480"/>
                    <a:pt x="955" y="1480"/>
                    <a:pt x="1019" y="1385"/>
                  </a:cubicBezTo>
                  <a:cubicBezTo>
                    <a:pt x="1114" y="1321"/>
                    <a:pt x="1114" y="1130"/>
                    <a:pt x="1178" y="1035"/>
                  </a:cubicBezTo>
                  <a:cubicBezTo>
                    <a:pt x="1273" y="907"/>
                    <a:pt x="1433" y="907"/>
                    <a:pt x="1496" y="844"/>
                  </a:cubicBezTo>
                  <a:cubicBezTo>
                    <a:pt x="1592" y="748"/>
                    <a:pt x="1624" y="621"/>
                    <a:pt x="1592" y="525"/>
                  </a:cubicBezTo>
                  <a:cubicBezTo>
                    <a:pt x="1592" y="430"/>
                    <a:pt x="1528" y="303"/>
                    <a:pt x="1496" y="239"/>
                  </a:cubicBezTo>
                  <a:cubicBezTo>
                    <a:pt x="1464" y="112"/>
                    <a:pt x="1369" y="80"/>
                    <a:pt x="1273" y="48"/>
                  </a:cubicBezTo>
                  <a:cubicBezTo>
                    <a:pt x="1226" y="16"/>
                    <a:pt x="1186" y="0"/>
                    <a:pt x="1146" y="0"/>
                  </a:cubicBezTo>
                  <a:close/>
                </a:path>
              </a:pathLst>
            </a:custGeom>
            <a:solidFill>
              <a:srgbClr val="C83D3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1" name="Google Shape;3491;p63"/>
            <p:cNvSpPr/>
            <p:nvPr/>
          </p:nvSpPr>
          <p:spPr>
            <a:xfrm>
              <a:off x="3247855" y="3488254"/>
              <a:ext cx="67145" cy="42738"/>
            </a:xfrm>
            <a:custGeom>
              <a:rect b="b" l="l" r="r" t="t"/>
              <a:pathLst>
                <a:path extrusionOk="0" h="2898" w="4553">
                  <a:moveTo>
                    <a:pt x="1115" y="1"/>
                  </a:moveTo>
                  <a:cubicBezTo>
                    <a:pt x="1019" y="796"/>
                    <a:pt x="796" y="1911"/>
                    <a:pt x="0" y="2866"/>
                  </a:cubicBezTo>
                  <a:lnTo>
                    <a:pt x="32" y="2898"/>
                  </a:lnTo>
                  <a:cubicBezTo>
                    <a:pt x="64" y="2834"/>
                    <a:pt x="1369" y="1942"/>
                    <a:pt x="1592" y="637"/>
                  </a:cubicBezTo>
                  <a:cubicBezTo>
                    <a:pt x="2038" y="984"/>
                    <a:pt x="3331" y="1022"/>
                    <a:pt x="4078" y="1022"/>
                  </a:cubicBezTo>
                  <a:cubicBezTo>
                    <a:pt x="4292" y="1022"/>
                    <a:pt x="4461" y="1019"/>
                    <a:pt x="4553" y="1019"/>
                  </a:cubicBezTo>
                  <a:cubicBezTo>
                    <a:pt x="4521" y="828"/>
                    <a:pt x="4489" y="669"/>
                    <a:pt x="4362" y="510"/>
                  </a:cubicBezTo>
                  <a:cubicBezTo>
                    <a:pt x="2483" y="351"/>
                    <a:pt x="1115" y="1"/>
                    <a:pt x="1115"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2" name="Google Shape;3492;p63"/>
            <p:cNvSpPr/>
            <p:nvPr/>
          </p:nvSpPr>
          <p:spPr>
            <a:xfrm>
              <a:off x="3248799" y="3509388"/>
              <a:ext cx="23006" cy="15028"/>
            </a:xfrm>
            <a:custGeom>
              <a:rect b="b" l="l" r="r" t="t"/>
              <a:pathLst>
                <a:path extrusionOk="0" h="1019" w="1560">
                  <a:moveTo>
                    <a:pt x="1114" y="0"/>
                  </a:moveTo>
                  <a:cubicBezTo>
                    <a:pt x="1051" y="0"/>
                    <a:pt x="987" y="0"/>
                    <a:pt x="923" y="32"/>
                  </a:cubicBezTo>
                  <a:cubicBezTo>
                    <a:pt x="828" y="32"/>
                    <a:pt x="796" y="64"/>
                    <a:pt x="732" y="64"/>
                  </a:cubicBezTo>
                  <a:lnTo>
                    <a:pt x="669" y="64"/>
                  </a:lnTo>
                  <a:lnTo>
                    <a:pt x="637" y="127"/>
                  </a:lnTo>
                  <a:lnTo>
                    <a:pt x="605" y="159"/>
                  </a:lnTo>
                  <a:lnTo>
                    <a:pt x="573" y="191"/>
                  </a:lnTo>
                  <a:cubicBezTo>
                    <a:pt x="509" y="223"/>
                    <a:pt x="478" y="287"/>
                    <a:pt x="478" y="318"/>
                  </a:cubicBezTo>
                  <a:cubicBezTo>
                    <a:pt x="414" y="382"/>
                    <a:pt x="350" y="478"/>
                    <a:pt x="318" y="541"/>
                  </a:cubicBezTo>
                  <a:cubicBezTo>
                    <a:pt x="287" y="637"/>
                    <a:pt x="191" y="700"/>
                    <a:pt x="159" y="796"/>
                  </a:cubicBezTo>
                  <a:cubicBezTo>
                    <a:pt x="127" y="860"/>
                    <a:pt x="32" y="955"/>
                    <a:pt x="0" y="1019"/>
                  </a:cubicBezTo>
                  <a:cubicBezTo>
                    <a:pt x="96" y="987"/>
                    <a:pt x="159" y="923"/>
                    <a:pt x="255" y="860"/>
                  </a:cubicBezTo>
                  <a:cubicBezTo>
                    <a:pt x="318" y="796"/>
                    <a:pt x="414" y="764"/>
                    <a:pt x="446" y="669"/>
                  </a:cubicBezTo>
                  <a:lnTo>
                    <a:pt x="637" y="478"/>
                  </a:lnTo>
                  <a:lnTo>
                    <a:pt x="796" y="287"/>
                  </a:lnTo>
                  <a:cubicBezTo>
                    <a:pt x="828" y="287"/>
                    <a:pt x="923" y="223"/>
                    <a:pt x="955" y="223"/>
                  </a:cubicBezTo>
                  <a:cubicBezTo>
                    <a:pt x="1051" y="191"/>
                    <a:pt x="1082" y="191"/>
                    <a:pt x="1146" y="159"/>
                  </a:cubicBezTo>
                  <a:cubicBezTo>
                    <a:pt x="1242" y="127"/>
                    <a:pt x="1273" y="127"/>
                    <a:pt x="1369" y="64"/>
                  </a:cubicBezTo>
                  <a:cubicBezTo>
                    <a:pt x="1433" y="32"/>
                    <a:pt x="1464" y="32"/>
                    <a:pt x="156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3" name="Google Shape;3493;p63"/>
            <p:cNvSpPr/>
            <p:nvPr/>
          </p:nvSpPr>
          <p:spPr>
            <a:xfrm>
              <a:off x="3282601" y="3495761"/>
              <a:ext cx="26295" cy="8008"/>
            </a:xfrm>
            <a:custGeom>
              <a:rect b="b" l="l" r="r" t="t"/>
              <a:pathLst>
                <a:path extrusionOk="0" h="543" w="1783">
                  <a:moveTo>
                    <a:pt x="605" y="1"/>
                  </a:moveTo>
                  <a:cubicBezTo>
                    <a:pt x="541" y="33"/>
                    <a:pt x="509" y="96"/>
                    <a:pt x="446" y="128"/>
                  </a:cubicBezTo>
                  <a:cubicBezTo>
                    <a:pt x="414" y="160"/>
                    <a:pt x="350" y="192"/>
                    <a:pt x="318" y="224"/>
                  </a:cubicBezTo>
                  <a:cubicBezTo>
                    <a:pt x="255" y="287"/>
                    <a:pt x="191" y="319"/>
                    <a:pt x="159" y="383"/>
                  </a:cubicBezTo>
                  <a:lnTo>
                    <a:pt x="0" y="542"/>
                  </a:lnTo>
                  <a:cubicBezTo>
                    <a:pt x="64" y="510"/>
                    <a:pt x="96" y="510"/>
                    <a:pt x="191" y="478"/>
                  </a:cubicBezTo>
                  <a:cubicBezTo>
                    <a:pt x="255" y="447"/>
                    <a:pt x="318" y="447"/>
                    <a:pt x="382" y="383"/>
                  </a:cubicBezTo>
                  <a:cubicBezTo>
                    <a:pt x="478" y="351"/>
                    <a:pt x="509" y="319"/>
                    <a:pt x="541" y="319"/>
                  </a:cubicBezTo>
                  <a:cubicBezTo>
                    <a:pt x="573" y="287"/>
                    <a:pt x="669" y="287"/>
                    <a:pt x="700" y="224"/>
                  </a:cubicBezTo>
                  <a:lnTo>
                    <a:pt x="1210" y="224"/>
                  </a:lnTo>
                  <a:cubicBezTo>
                    <a:pt x="1305" y="224"/>
                    <a:pt x="1433" y="224"/>
                    <a:pt x="1496" y="192"/>
                  </a:cubicBezTo>
                  <a:cubicBezTo>
                    <a:pt x="1560" y="192"/>
                    <a:pt x="1687" y="160"/>
                    <a:pt x="1783" y="160"/>
                  </a:cubicBezTo>
                  <a:cubicBezTo>
                    <a:pt x="1719" y="128"/>
                    <a:pt x="1656" y="96"/>
                    <a:pt x="1528" y="96"/>
                  </a:cubicBezTo>
                  <a:cubicBezTo>
                    <a:pt x="1465" y="96"/>
                    <a:pt x="1337" y="33"/>
                    <a:pt x="1242" y="33"/>
                  </a:cubicBezTo>
                  <a:cubicBezTo>
                    <a:pt x="1178" y="33"/>
                    <a:pt x="1051" y="33"/>
                    <a:pt x="987"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4" name="Google Shape;3494;p63"/>
            <p:cNvSpPr/>
            <p:nvPr/>
          </p:nvSpPr>
          <p:spPr>
            <a:xfrm>
              <a:off x="3276024" y="3556804"/>
              <a:ext cx="40865" cy="28654"/>
            </a:xfrm>
            <a:custGeom>
              <a:rect b="b" l="l" r="r" t="t"/>
              <a:pathLst>
                <a:path extrusionOk="0" h="1943" w="2771">
                  <a:moveTo>
                    <a:pt x="2643" y="0"/>
                  </a:moveTo>
                  <a:cubicBezTo>
                    <a:pt x="2611" y="96"/>
                    <a:pt x="2611" y="128"/>
                    <a:pt x="2579" y="191"/>
                  </a:cubicBezTo>
                  <a:cubicBezTo>
                    <a:pt x="2388" y="669"/>
                    <a:pt x="1942" y="987"/>
                    <a:pt x="1433" y="987"/>
                  </a:cubicBezTo>
                  <a:cubicBezTo>
                    <a:pt x="1274" y="987"/>
                    <a:pt x="1146" y="987"/>
                    <a:pt x="1019" y="955"/>
                  </a:cubicBezTo>
                  <a:cubicBezTo>
                    <a:pt x="669" y="828"/>
                    <a:pt x="319" y="669"/>
                    <a:pt x="32" y="510"/>
                  </a:cubicBezTo>
                  <a:lnTo>
                    <a:pt x="0" y="828"/>
                  </a:lnTo>
                  <a:cubicBezTo>
                    <a:pt x="0" y="828"/>
                    <a:pt x="504" y="1273"/>
                    <a:pt x="1359" y="1273"/>
                  </a:cubicBezTo>
                  <a:cubicBezTo>
                    <a:pt x="1601" y="1273"/>
                    <a:pt x="1871" y="1238"/>
                    <a:pt x="2165" y="1146"/>
                  </a:cubicBezTo>
                  <a:cubicBezTo>
                    <a:pt x="2293" y="1529"/>
                    <a:pt x="2388" y="1783"/>
                    <a:pt x="2420" y="1942"/>
                  </a:cubicBezTo>
                  <a:cubicBezTo>
                    <a:pt x="2547" y="1942"/>
                    <a:pt x="2643" y="1942"/>
                    <a:pt x="2770" y="1911"/>
                  </a:cubicBezTo>
                  <a:lnTo>
                    <a:pt x="2643"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5" name="Google Shape;3495;p63"/>
            <p:cNvSpPr/>
            <p:nvPr/>
          </p:nvSpPr>
          <p:spPr>
            <a:xfrm>
              <a:off x="3227665" y="3625825"/>
              <a:ext cx="136636" cy="66998"/>
            </a:xfrm>
            <a:custGeom>
              <a:rect b="b" l="l" r="r" t="t"/>
              <a:pathLst>
                <a:path extrusionOk="0" h="4543" w="9265">
                  <a:moveTo>
                    <a:pt x="0" y="0"/>
                  </a:moveTo>
                  <a:cubicBezTo>
                    <a:pt x="64" y="605"/>
                    <a:pt x="128" y="1560"/>
                    <a:pt x="255" y="2611"/>
                  </a:cubicBezTo>
                  <a:cubicBezTo>
                    <a:pt x="1428" y="3197"/>
                    <a:pt x="4461" y="4542"/>
                    <a:pt x="7573" y="4542"/>
                  </a:cubicBezTo>
                  <a:cubicBezTo>
                    <a:pt x="8010" y="4542"/>
                    <a:pt x="8448" y="4516"/>
                    <a:pt x="8882" y="4457"/>
                  </a:cubicBezTo>
                  <a:lnTo>
                    <a:pt x="9264" y="955"/>
                  </a:lnTo>
                  <a:cubicBezTo>
                    <a:pt x="9201" y="860"/>
                    <a:pt x="9105" y="764"/>
                    <a:pt x="9042" y="701"/>
                  </a:cubicBezTo>
                  <a:cubicBezTo>
                    <a:pt x="8914" y="923"/>
                    <a:pt x="8851" y="1178"/>
                    <a:pt x="8723" y="1433"/>
                  </a:cubicBezTo>
                  <a:cubicBezTo>
                    <a:pt x="8404" y="2274"/>
                    <a:pt x="7610" y="2850"/>
                    <a:pt x="6725" y="2850"/>
                  </a:cubicBezTo>
                  <a:cubicBezTo>
                    <a:pt x="6638" y="2850"/>
                    <a:pt x="6551" y="2845"/>
                    <a:pt x="6463" y="2833"/>
                  </a:cubicBezTo>
                  <a:cubicBezTo>
                    <a:pt x="5540" y="2770"/>
                    <a:pt x="4776" y="2515"/>
                    <a:pt x="4712" y="2515"/>
                  </a:cubicBezTo>
                  <a:cubicBezTo>
                    <a:pt x="4617" y="2515"/>
                    <a:pt x="3852" y="2770"/>
                    <a:pt x="2961" y="2833"/>
                  </a:cubicBezTo>
                  <a:cubicBezTo>
                    <a:pt x="2876" y="2845"/>
                    <a:pt x="2791" y="2850"/>
                    <a:pt x="2706" y="2850"/>
                  </a:cubicBezTo>
                  <a:cubicBezTo>
                    <a:pt x="1840" y="2850"/>
                    <a:pt x="1017" y="2274"/>
                    <a:pt x="669" y="1433"/>
                  </a:cubicBezTo>
                  <a:cubicBezTo>
                    <a:pt x="446" y="923"/>
                    <a:pt x="255" y="446"/>
                    <a:pt x="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6" name="Google Shape;3496;p63"/>
            <p:cNvSpPr/>
            <p:nvPr/>
          </p:nvSpPr>
          <p:spPr>
            <a:xfrm>
              <a:off x="3366636" y="3567599"/>
              <a:ext cx="30527" cy="57176"/>
            </a:xfrm>
            <a:custGeom>
              <a:rect b="b" l="l" r="r" t="t"/>
              <a:pathLst>
                <a:path extrusionOk="0" h="3877" w="2070">
                  <a:moveTo>
                    <a:pt x="2070" y="1"/>
                  </a:moveTo>
                  <a:lnTo>
                    <a:pt x="1974" y="351"/>
                  </a:lnTo>
                  <a:cubicBezTo>
                    <a:pt x="1847" y="733"/>
                    <a:pt x="1592" y="1179"/>
                    <a:pt x="1369" y="1529"/>
                  </a:cubicBezTo>
                  <a:cubicBezTo>
                    <a:pt x="1274" y="1688"/>
                    <a:pt x="1178" y="1847"/>
                    <a:pt x="1083" y="2006"/>
                  </a:cubicBezTo>
                  <a:cubicBezTo>
                    <a:pt x="1083" y="2006"/>
                    <a:pt x="605" y="2738"/>
                    <a:pt x="1" y="3853"/>
                  </a:cubicBezTo>
                  <a:cubicBezTo>
                    <a:pt x="48" y="3869"/>
                    <a:pt x="104" y="3877"/>
                    <a:pt x="160" y="3877"/>
                  </a:cubicBezTo>
                  <a:cubicBezTo>
                    <a:pt x="215" y="3877"/>
                    <a:pt x="271" y="3869"/>
                    <a:pt x="319" y="3853"/>
                  </a:cubicBezTo>
                  <a:cubicBezTo>
                    <a:pt x="478" y="3821"/>
                    <a:pt x="701" y="3757"/>
                    <a:pt x="860" y="3725"/>
                  </a:cubicBezTo>
                  <a:cubicBezTo>
                    <a:pt x="1560" y="2611"/>
                    <a:pt x="1974" y="701"/>
                    <a:pt x="2070"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7" name="Google Shape;3497;p63"/>
            <p:cNvSpPr/>
            <p:nvPr/>
          </p:nvSpPr>
          <p:spPr>
            <a:xfrm>
              <a:off x="3196207" y="3571360"/>
              <a:ext cx="29126" cy="51660"/>
            </a:xfrm>
            <a:custGeom>
              <a:rect b="b" l="l" r="r" t="t"/>
              <a:pathLst>
                <a:path extrusionOk="0" h="3503" w="1975">
                  <a:moveTo>
                    <a:pt x="1" y="0"/>
                  </a:moveTo>
                  <a:cubicBezTo>
                    <a:pt x="1" y="9"/>
                    <a:pt x="3" y="21"/>
                    <a:pt x="7" y="33"/>
                  </a:cubicBezTo>
                  <a:lnTo>
                    <a:pt x="7" y="33"/>
                  </a:lnTo>
                  <a:cubicBezTo>
                    <a:pt x="4" y="18"/>
                    <a:pt x="2" y="7"/>
                    <a:pt x="1" y="0"/>
                  </a:cubicBezTo>
                  <a:close/>
                  <a:moveTo>
                    <a:pt x="7" y="33"/>
                  </a:moveTo>
                  <a:lnTo>
                    <a:pt x="7" y="33"/>
                  </a:lnTo>
                  <a:cubicBezTo>
                    <a:pt x="50" y="309"/>
                    <a:pt x="230" y="1951"/>
                    <a:pt x="924" y="3279"/>
                  </a:cubicBezTo>
                  <a:cubicBezTo>
                    <a:pt x="1242" y="3343"/>
                    <a:pt x="1560" y="3438"/>
                    <a:pt x="1911" y="3502"/>
                  </a:cubicBezTo>
                  <a:lnTo>
                    <a:pt x="1974" y="3502"/>
                  </a:lnTo>
                  <a:cubicBezTo>
                    <a:pt x="1445" y="2475"/>
                    <a:pt x="976" y="1782"/>
                    <a:pt x="926" y="1782"/>
                  </a:cubicBezTo>
                  <a:cubicBezTo>
                    <a:pt x="925" y="1782"/>
                    <a:pt x="924" y="1782"/>
                    <a:pt x="924" y="1783"/>
                  </a:cubicBezTo>
                  <a:cubicBezTo>
                    <a:pt x="828" y="1624"/>
                    <a:pt x="765" y="1465"/>
                    <a:pt x="637" y="1306"/>
                  </a:cubicBezTo>
                  <a:cubicBezTo>
                    <a:pt x="383" y="924"/>
                    <a:pt x="192" y="510"/>
                    <a:pt x="32" y="128"/>
                  </a:cubicBezTo>
                  <a:cubicBezTo>
                    <a:pt x="32" y="105"/>
                    <a:pt x="16" y="65"/>
                    <a:pt x="7" y="3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8" name="Google Shape;3498;p63"/>
            <p:cNvSpPr/>
            <p:nvPr/>
          </p:nvSpPr>
          <p:spPr>
            <a:xfrm>
              <a:off x="3481198" y="3483093"/>
              <a:ext cx="113158" cy="95313"/>
            </a:xfrm>
            <a:custGeom>
              <a:rect b="b" l="l" r="r" t="t"/>
              <a:pathLst>
                <a:path extrusionOk="0" h="6463" w="7673">
                  <a:moveTo>
                    <a:pt x="7672" y="0"/>
                  </a:moveTo>
                  <a:cubicBezTo>
                    <a:pt x="5603" y="1624"/>
                    <a:pt x="0" y="6463"/>
                    <a:pt x="0" y="6463"/>
                  </a:cubicBezTo>
                  <a:cubicBezTo>
                    <a:pt x="0" y="6463"/>
                    <a:pt x="987" y="5985"/>
                    <a:pt x="1847" y="5508"/>
                  </a:cubicBezTo>
                  <a:cubicBezTo>
                    <a:pt x="2834" y="4967"/>
                    <a:pt x="4266" y="3566"/>
                    <a:pt x="5508" y="2324"/>
                  </a:cubicBezTo>
                  <a:cubicBezTo>
                    <a:pt x="6686" y="1146"/>
                    <a:pt x="7641" y="64"/>
                    <a:pt x="767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9" name="Google Shape;3499;p63"/>
            <p:cNvSpPr/>
            <p:nvPr/>
          </p:nvSpPr>
          <p:spPr>
            <a:xfrm>
              <a:off x="3003716" y="3483564"/>
              <a:ext cx="110813" cy="93440"/>
            </a:xfrm>
            <a:custGeom>
              <a:rect b="b" l="l" r="r" t="t"/>
              <a:pathLst>
                <a:path extrusionOk="0" h="6336" w="7514">
                  <a:moveTo>
                    <a:pt x="0" y="0"/>
                  </a:moveTo>
                  <a:lnTo>
                    <a:pt x="0" y="0"/>
                  </a:lnTo>
                  <a:cubicBezTo>
                    <a:pt x="319" y="350"/>
                    <a:pt x="1051" y="1242"/>
                    <a:pt x="2006" y="2197"/>
                  </a:cubicBezTo>
                  <a:cubicBezTo>
                    <a:pt x="3247" y="3407"/>
                    <a:pt x="4712" y="4807"/>
                    <a:pt x="5667" y="5380"/>
                  </a:cubicBezTo>
                  <a:cubicBezTo>
                    <a:pt x="6526" y="5890"/>
                    <a:pt x="7513" y="6335"/>
                    <a:pt x="7513" y="6335"/>
                  </a:cubicBezTo>
                  <a:cubicBezTo>
                    <a:pt x="7513" y="6335"/>
                    <a:pt x="5508" y="4171"/>
                    <a:pt x="4489" y="3661"/>
                  </a:cubicBezTo>
                  <a:cubicBezTo>
                    <a:pt x="3438" y="3152"/>
                    <a:pt x="1" y="1"/>
                    <a:pt x="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0" name="Google Shape;3500;p63"/>
            <p:cNvSpPr/>
            <p:nvPr/>
          </p:nvSpPr>
          <p:spPr>
            <a:xfrm>
              <a:off x="3608430" y="3451915"/>
              <a:ext cx="15514" cy="13346"/>
            </a:xfrm>
            <a:custGeom>
              <a:rect b="b" l="l" r="r" t="t"/>
              <a:pathLst>
                <a:path extrusionOk="0" h="905" w="1052">
                  <a:moveTo>
                    <a:pt x="726" y="1"/>
                  </a:moveTo>
                  <a:cubicBezTo>
                    <a:pt x="633" y="1"/>
                    <a:pt x="539" y="30"/>
                    <a:pt x="446" y="77"/>
                  </a:cubicBezTo>
                  <a:cubicBezTo>
                    <a:pt x="383" y="109"/>
                    <a:pt x="319" y="141"/>
                    <a:pt x="255" y="172"/>
                  </a:cubicBezTo>
                  <a:cubicBezTo>
                    <a:pt x="223" y="236"/>
                    <a:pt x="192" y="236"/>
                    <a:pt x="128" y="268"/>
                  </a:cubicBezTo>
                  <a:cubicBezTo>
                    <a:pt x="96" y="300"/>
                    <a:pt x="96" y="332"/>
                    <a:pt x="96" y="427"/>
                  </a:cubicBezTo>
                  <a:cubicBezTo>
                    <a:pt x="1" y="523"/>
                    <a:pt x="64" y="618"/>
                    <a:pt x="64" y="714"/>
                  </a:cubicBezTo>
                  <a:cubicBezTo>
                    <a:pt x="64" y="745"/>
                    <a:pt x="64" y="777"/>
                    <a:pt x="96" y="809"/>
                  </a:cubicBezTo>
                  <a:cubicBezTo>
                    <a:pt x="128" y="873"/>
                    <a:pt x="223" y="905"/>
                    <a:pt x="287" y="905"/>
                  </a:cubicBezTo>
                  <a:lnTo>
                    <a:pt x="446" y="905"/>
                  </a:lnTo>
                  <a:cubicBezTo>
                    <a:pt x="478" y="905"/>
                    <a:pt x="542" y="873"/>
                    <a:pt x="574" y="809"/>
                  </a:cubicBezTo>
                  <a:cubicBezTo>
                    <a:pt x="605" y="777"/>
                    <a:pt x="574" y="714"/>
                    <a:pt x="605" y="682"/>
                  </a:cubicBezTo>
                  <a:cubicBezTo>
                    <a:pt x="637" y="618"/>
                    <a:pt x="701" y="586"/>
                    <a:pt x="733" y="586"/>
                  </a:cubicBezTo>
                  <a:cubicBezTo>
                    <a:pt x="765" y="586"/>
                    <a:pt x="860" y="586"/>
                    <a:pt x="892" y="554"/>
                  </a:cubicBezTo>
                  <a:cubicBezTo>
                    <a:pt x="1019" y="491"/>
                    <a:pt x="1051" y="332"/>
                    <a:pt x="1051" y="268"/>
                  </a:cubicBezTo>
                  <a:cubicBezTo>
                    <a:pt x="1019" y="141"/>
                    <a:pt x="924" y="77"/>
                    <a:pt x="828" y="13"/>
                  </a:cubicBezTo>
                  <a:cubicBezTo>
                    <a:pt x="794" y="5"/>
                    <a:pt x="760" y="1"/>
                    <a:pt x="726" y="1"/>
                  </a:cubicBezTo>
                  <a:close/>
                </a:path>
              </a:pathLst>
            </a:custGeom>
            <a:solidFill>
              <a:srgbClr val="C83D3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1" name="Google Shape;3501;p63"/>
            <p:cNvSpPr/>
            <p:nvPr/>
          </p:nvSpPr>
          <p:spPr>
            <a:xfrm>
              <a:off x="3607958" y="3450691"/>
              <a:ext cx="10810" cy="10353"/>
            </a:xfrm>
            <a:custGeom>
              <a:rect b="b" l="l" r="r" t="t"/>
              <a:pathLst>
                <a:path extrusionOk="0" h="702" w="733">
                  <a:moveTo>
                    <a:pt x="351" y="1"/>
                  </a:moveTo>
                  <a:cubicBezTo>
                    <a:pt x="160" y="1"/>
                    <a:pt x="1" y="160"/>
                    <a:pt x="1" y="351"/>
                  </a:cubicBezTo>
                  <a:cubicBezTo>
                    <a:pt x="1" y="542"/>
                    <a:pt x="160" y="701"/>
                    <a:pt x="351" y="701"/>
                  </a:cubicBezTo>
                  <a:cubicBezTo>
                    <a:pt x="574" y="701"/>
                    <a:pt x="733" y="542"/>
                    <a:pt x="733" y="351"/>
                  </a:cubicBezTo>
                  <a:cubicBezTo>
                    <a:pt x="733" y="160"/>
                    <a:pt x="574" y="1"/>
                    <a:pt x="35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2" name="Google Shape;3502;p63"/>
            <p:cNvSpPr/>
            <p:nvPr/>
          </p:nvSpPr>
          <p:spPr>
            <a:xfrm>
              <a:off x="3202785" y="3767613"/>
              <a:ext cx="105179" cy="138509"/>
            </a:xfrm>
            <a:custGeom>
              <a:rect b="b" l="l" r="r" t="t"/>
              <a:pathLst>
                <a:path extrusionOk="0" h="9392" w="7132">
                  <a:moveTo>
                    <a:pt x="1847" y="0"/>
                  </a:moveTo>
                  <a:cubicBezTo>
                    <a:pt x="605" y="446"/>
                    <a:pt x="1146" y="2038"/>
                    <a:pt x="1146" y="2038"/>
                  </a:cubicBezTo>
                  <a:cubicBezTo>
                    <a:pt x="1146" y="2038"/>
                    <a:pt x="0" y="2897"/>
                    <a:pt x="1146" y="4998"/>
                  </a:cubicBezTo>
                  <a:cubicBezTo>
                    <a:pt x="1305" y="5380"/>
                    <a:pt x="1496" y="5699"/>
                    <a:pt x="1687" y="6017"/>
                  </a:cubicBezTo>
                  <a:cubicBezTo>
                    <a:pt x="2993" y="7863"/>
                    <a:pt x="5126" y="8914"/>
                    <a:pt x="7131" y="9392"/>
                  </a:cubicBezTo>
                  <a:cubicBezTo>
                    <a:pt x="5348" y="8882"/>
                    <a:pt x="2483" y="6495"/>
                    <a:pt x="2451" y="6017"/>
                  </a:cubicBezTo>
                  <a:cubicBezTo>
                    <a:pt x="2388" y="5476"/>
                    <a:pt x="2451" y="4998"/>
                    <a:pt x="3375" y="3661"/>
                  </a:cubicBezTo>
                  <a:cubicBezTo>
                    <a:pt x="2929" y="2547"/>
                    <a:pt x="3534" y="1242"/>
                    <a:pt x="3852" y="605"/>
                  </a:cubicBezTo>
                  <a:cubicBezTo>
                    <a:pt x="2642" y="287"/>
                    <a:pt x="1847" y="0"/>
                    <a:pt x="1847" y="0"/>
                  </a:cubicBezTo>
                  <a:close/>
                </a:path>
              </a:pathLst>
            </a:custGeom>
            <a:solidFill>
              <a:srgbClr val="FFFFFF">
                <a:alpha val="2093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3" name="Google Shape;3503;p63"/>
            <p:cNvSpPr/>
            <p:nvPr/>
          </p:nvSpPr>
          <p:spPr>
            <a:xfrm>
              <a:off x="3745999" y="3392952"/>
              <a:ext cx="16443" cy="107524"/>
            </a:xfrm>
            <a:custGeom>
              <a:rect b="b" l="l" r="r" t="t"/>
              <a:pathLst>
                <a:path extrusionOk="0" h="7291" w="1115">
                  <a:moveTo>
                    <a:pt x="0" y="0"/>
                  </a:moveTo>
                  <a:lnTo>
                    <a:pt x="0" y="7290"/>
                  </a:lnTo>
                  <a:lnTo>
                    <a:pt x="796" y="7290"/>
                  </a:lnTo>
                  <a:lnTo>
                    <a:pt x="1114" y="0"/>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4" name="Google Shape;3504;p63"/>
            <p:cNvSpPr/>
            <p:nvPr/>
          </p:nvSpPr>
          <p:spPr>
            <a:xfrm>
              <a:off x="2856752" y="3392952"/>
              <a:ext cx="45098" cy="76068"/>
            </a:xfrm>
            <a:custGeom>
              <a:rect b="b" l="l" r="r" t="t"/>
              <a:pathLst>
                <a:path extrusionOk="0" h="5158" w="3058">
                  <a:moveTo>
                    <a:pt x="1" y="0"/>
                  </a:moveTo>
                  <a:lnTo>
                    <a:pt x="1" y="5157"/>
                  </a:lnTo>
                  <a:lnTo>
                    <a:pt x="415" y="382"/>
                  </a:lnTo>
                  <a:lnTo>
                    <a:pt x="3057" y="0"/>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5" name="Google Shape;3505;p63"/>
            <p:cNvSpPr/>
            <p:nvPr/>
          </p:nvSpPr>
          <p:spPr>
            <a:xfrm>
              <a:off x="3262411" y="3279790"/>
              <a:ext cx="68089" cy="21620"/>
            </a:xfrm>
            <a:custGeom>
              <a:rect b="b" l="l" r="r" t="t"/>
              <a:pathLst>
                <a:path extrusionOk="0" h="1466" w="4617">
                  <a:moveTo>
                    <a:pt x="0" y="1"/>
                  </a:moveTo>
                  <a:lnTo>
                    <a:pt x="0" y="1465"/>
                  </a:lnTo>
                  <a:lnTo>
                    <a:pt x="510" y="256"/>
                  </a:lnTo>
                  <a:lnTo>
                    <a:pt x="4616" y="1"/>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41"/>
                                        </p:tgtEl>
                                        <p:attrNameLst>
                                          <p:attrName>style.visibility</p:attrName>
                                        </p:attrNameLst>
                                      </p:cBhvr>
                                      <p:to>
                                        <p:strVal val="visible"/>
                                      </p:to>
                                    </p:set>
                                    <p:animEffect filter="fade" transition="in">
                                      <p:cBhvr>
                                        <p:cTn dur="1000"/>
                                        <p:tgtEl>
                                          <p:spTgt spid="344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3509" name="Shape 3509"/>
        <p:cNvGrpSpPr/>
        <p:nvPr/>
      </p:nvGrpSpPr>
      <p:grpSpPr>
        <a:xfrm>
          <a:off x="0" y="0"/>
          <a:ext cx="0" cy="0"/>
          <a:chOff x="0" y="0"/>
          <a:chExt cx="0" cy="0"/>
        </a:xfrm>
      </p:grpSpPr>
      <p:sp>
        <p:nvSpPr>
          <p:cNvPr id="3510" name="Google Shape;3510;p64"/>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3511" name="Google Shape;3511;p64"/>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3512" name="Google Shape;3512;p64"/>
          <p:cNvGrpSpPr/>
          <p:nvPr/>
        </p:nvGrpSpPr>
        <p:grpSpPr>
          <a:xfrm rot="368268">
            <a:off x="5966703" y="456762"/>
            <a:ext cx="2720006" cy="3659256"/>
            <a:chOff x="3113638" y="3719988"/>
            <a:chExt cx="940568" cy="1265521"/>
          </a:xfrm>
        </p:grpSpPr>
        <p:sp>
          <p:nvSpPr>
            <p:cNvPr id="3513" name="Google Shape;3513;p64"/>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4" name="Google Shape;3514;p64"/>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5" name="Google Shape;3515;p64"/>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6" name="Google Shape;3516;p64"/>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7" name="Google Shape;3517;p64"/>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8" name="Google Shape;3518;p64"/>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9" name="Google Shape;3519;p64"/>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0" name="Google Shape;3520;p64"/>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1" name="Google Shape;3521;p64"/>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2" name="Google Shape;3522;p64"/>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3" name="Google Shape;3523;p64"/>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4" name="Google Shape;3524;p64"/>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5" name="Google Shape;3525;p64"/>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6" name="Google Shape;3526;p64"/>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7" name="Google Shape;3527;p64"/>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8" name="Google Shape;3528;p64"/>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9" name="Google Shape;3529;p64"/>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0" name="Google Shape;3530;p64"/>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1" name="Google Shape;3531;p64"/>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2" name="Google Shape;3532;p64"/>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3" name="Google Shape;3533;p64"/>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4" name="Google Shape;3534;p64"/>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5" name="Google Shape;3535;p64"/>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6" name="Google Shape;3536;p64"/>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7" name="Google Shape;3537;p64"/>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8" name="Google Shape;3538;p64"/>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9" name="Google Shape;3539;p64"/>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0" name="Google Shape;3540;p64"/>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1" name="Google Shape;3541;p64"/>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2" name="Google Shape;3542;p64"/>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3" name="Google Shape;3543;p64"/>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4" name="Google Shape;3544;p64"/>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5" name="Google Shape;3545;p64"/>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6" name="Google Shape;3546;p64"/>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7" name="Google Shape;3547;p64"/>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8" name="Google Shape;3548;p64"/>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9" name="Google Shape;3549;p64"/>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0" name="Google Shape;3550;p64"/>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1" name="Google Shape;3551;p64"/>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2" name="Google Shape;3552;p64"/>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3" name="Google Shape;3553;p64"/>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4" name="Google Shape;3554;p64"/>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5" name="Google Shape;3555;p64"/>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6" name="Google Shape;3556;p64"/>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7" name="Google Shape;3557;p64"/>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8" name="Google Shape;3558;p64"/>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9" name="Google Shape;3559;p64"/>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0" name="Google Shape;3560;p64"/>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1" name="Google Shape;3561;p64"/>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2" name="Google Shape;3562;p64"/>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3" name="Google Shape;3563;p64"/>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4" name="Google Shape;3564;p64"/>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5" name="Google Shape;3565;p64"/>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6" name="Google Shape;3566;p64"/>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7" name="Google Shape;3567;p64"/>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8" name="Google Shape;3568;p64"/>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9" name="Google Shape;3569;p64"/>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0" name="Google Shape;3570;p64"/>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1" name="Google Shape;3571;p64"/>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2" name="Google Shape;3572;p64"/>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3" name="Google Shape;3573;p64"/>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4" name="Google Shape;3574;p64"/>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5" name="Google Shape;3575;p64"/>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6" name="Google Shape;3576;p64"/>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7" name="Google Shape;3577;p64"/>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8" name="Google Shape;3578;p64"/>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9" name="Google Shape;3579;p64"/>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0" name="Google Shape;3580;p64"/>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1" name="Google Shape;3581;p64"/>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2" name="Google Shape;3582;p64"/>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583" name="Google Shape;3583;p64"/>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3584" name="Google Shape;3584;p64"/>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3585" name="Google Shape;3585;p64"/>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3586" name="Google Shape;3586;p64"/>
          <p:cNvPicPr preferRelativeResize="0"/>
          <p:nvPr/>
        </p:nvPicPr>
        <p:blipFill>
          <a:blip r:embed="rId4">
            <a:alphaModFix/>
          </a:blip>
          <a:stretch>
            <a:fillRect/>
          </a:stretch>
        </p:blipFill>
        <p:spPr>
          <a:xfrm>
            <a:off x="2455700" y="3951775"/>
            <a:ext cx="1404176" cy="119172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0" name="Shape 3590"/>
        <p:cNvGrpSpPr/>
        <p:nvPr/>
      </p:nvGrpSpPr>
      <p:grpSpPr>
        <a:xfrm>
          <a:off x="0" y="0"/>
          <a:ext cx="0" cy="0"/>
          <a:chOff x="0" y="0"/>
          <a:chExt cx="0" cy="0"/>
        </a:xfrm>
      </p:grpSpPr>
      <p:sp>
        <p:nvSpPr>
          <p:cNvPr id="3591" name="Google Shape;3591;p65"/>
          <p:cNvSpPr txBox="1"/>
          <p:nvPr>
            <p:ph idx="1" type="subTitle"/>
          </p:nvPr>
        </p:nvSpPr>
        <p:spPr>
          <a:xfrm rot="-455">
            <a:off x="76200" y="771803"/>
            <a:ext cx="9067800" cy="4143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fr-CA" sz="3600"/>
              <a:t>Le Seigneur soit avec vous.</a:t>
            </a:r>
            <a:endParaRPr sz="3600"/>
          </a:p>
          <a:p>
            <a:pPr indent="0" lvl="0" marL="0" rtl="0" algn="ctr">
              <a:spcBef>
                <a:spcPts val="0"/>
              </a:spcBef>
              <a:spcAft>
                <a:spcPts val="0"/>
              </a:spcAft>
              <a:buNone/>
            </a:pPr>
            <a:r>
              <a:rPr b="1" lang="fr-CA" sz="3600"/>
              <a:t>Ⓡ Et avec votre esprit.   </a:t>
            </a:r>
            <a:endParaRPr b="1" sz="3600"/>
          </a:p>
          <a:p>
            <a:pPr indent="0" lvl="0" marL="0" rtl="0" algn="ctr">
              <a:spcBef>
                <a:spcPts val="0"/>
              </a:spcBef>
              <a:spcAft>
                <a:spcPts val="0"/>
              </a:spcAft>
              <a:buNone/>
            </a:pPr>
            <a:r>
              <a:t/>
            </a:r>
            <a:endParaRPr b="1" sz="3600"/>
          </a:p>
          <a:p>
            <a:pPr indent="0" lvl="0" marL="0" rtl="0" algn="ctr">
              <a:spcBef>
                <a:spcPts val="0"/>
              </a:spcBef>
              <a:spcAft>
                <a:spcPts val="0"/>
              </a:spcAft>
              <a:buNone/>
            </a:pPr>
            <a:r>
              <a:rPr lang="fr-CA" sz="3600"/>
              <a:t>Évangile de Jésus Christ selon </a:t>
            </a:r>
            <a:br>
              <a:rPr lang="fr-CA" sz="3600"/>
            </a:br>
            <a:r>
              <a:rPr lang="fr-CA" sz="3600"/>
              <a:t>Saint Jean </a:t>
            </a:r>
            <a:r>
              <a:rPr i="1" lang="fr-CA" sz="2400"/>
              <a:t>(Jn 3, 14-21)</a:t>
            </a:r>
            <a:endParaRPr i="1" sz="2400"/>
          </a:p>
          <a:p>
            <a:pPr indent="0" lvl="0" marL="0" rtl="0" algn="ctr">
              <a:spcBef>
                <a:spcPts val="0"/>
              </a:spcBef>
              <a:spcAft>
                <a:spcPts val="0"/>
              </a:spcAft>
              <a:buNone/>
            </a:pPr>
            <a:r>
              <a:rPr b="1" lang="fr-CA" sz="3600"/>
              <a:t>Ⓡ Gloire à toi, Seigneur!  </a:t>
            </a:r>
            <a:endParaRPr b="1" sz="3600"/>
          </a:p>
        </p:txBody>
      </p:sp>
      <p:sp>
        <p:nvSpPr>
          <p:cNvPr id="3592" name="Google Shape;3592;p65"/>
          <p:cNvSpPr/>
          <p:nvPr/>
        </p:nvSpPr>
        <p:spPr>
          <a:xfrm rot="-820355">
            <a:off x="8335927" y="33782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593" name="Google Shape;3593;p65"/>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3594" name="Google Shape;3594;p65"/>
          <p:cNvPicPr preferRelativeResize="0"/>
          <p:nvPr/>
        </p:nvPicPr>
        <p:blipFill>
          <a:blip r:embed="rId4">
            <a:alphaModFix/>
          </a:blip>
          <a:stretch>
            <a:fillRect/>
          </a:stretch>
        </p:blipFill>
        <p:spPr>
          <a:xfrm>
            <a:off x="0" y="3951775"/>
            <a:ext cx="1404176" cy="1191725"/>
          </a:xfrm>
          <a:prstGeom prst="rect">
            <a:avLst/>
          </a:prstGeom>
          <a:noFill/>
          <a:ln>
            <a:noFill/>
          </a:ln>
        </p:spPr>
      </p:pic>
      <p:sp>
        <p:nvSpPr>
          <p:cNvPr id="3595" name="Google Shape;3595;p65"/>
          <p:cNvSpPr txBox="1"/>
          <p:nvPr>
            <p:ph type="title"/>
          </p:nvPr>
        </p:nvSpPr>
        <p:spPr>
          <a:xfrm>
            <a:off x="628850" y="-76200"/>
            <a:ext cx="5826900" cy="637200"/>
          </a:xfrm>
          <a:prstGeom prst="rect">
            <a:avLst/>
          </a:prstGeom>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4300">
                <a:solidFill>
                  <a:srgbClr val="1B4FA1"/>
                </a:solidFill>
              </a:rPr>
              <a:t>ÉVANGILE</a:t>
            </a:r>
            <a:endParaRPr sz="4300">
              <a:solidFill>
                <a:srgbClr val="1B4FA1"/>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9" name="Shape 3599"/>
        <p:cNvGrpSpPr/>
        <p:nvPr/>
      </p:nvGrpSpPr>
      <p:grpSpPr>
        <a:xfrm>
          <a:off x="0" y="0"/>
          <a:ext cx="0" cy="0"/>
          <a:chOff x="0" y="0"/>
          <a:chExt cx="0" cy="0"/>
        </a:xfrm>
      </p:grpSpPr>
      <p:sp>
        <p:nvSpPr>
          <p:cNvPr id="3600" name="Google Shape;3600;p66"/>
          <p:cNvSpPr txBox="1"/>
          <p:nvPr>
            <p:ph idx="1" type="subTitle"/>
          </p:nvPr>
        </p:nvSpPr>
        <p:spPr>
          <a:xfrm rot="-455">
            <a:off x="76200" y="771803"/>
            <a:ext cx="9067800" cy="4143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CA" sz="2000"/>
              <a:t>En ce temps-là, Jésus disait à Nicodème : « De même que le serpent de bronze fut élevé par Moïse dans le désert, ainsi faut-il que le Fils de l’homme soit élevé, afin qu’en lui tout homme qui croit ait la vie éternelle.</a:t>
            </a:r>
            <a:endParaRPr sz="2000"/>
          </a:p>
          <a:p>
            <a:pPr indent="0" lvl="0" marL="0" rtl="0" algn="l">
              <a:spcBef>
                <a:spcPts val="0"/>
              </a:spcBef>
              <a:spcAft>
                <a:spcPts val="0"/>
              </a:spcAft>
              <a:buNone/>
            </a:pPr>
            <a:r>
              <a:t/>
            </a:r>
            <a:endParaRPr sz="2000"/>
          </a:p>
          <a:p>
            <a:pPr indent="0" lvl="0" marL="0" rtl="0" algn="l">
              <a:spcBef>
                <a:spcPts val="0"/>
              </a:spcBef>
              <a:spcAft>
                <a:spcPts val="0"/>
              </a:spcAft>
              <a:buNone/>
            </a:pPr>
            <a:r>
              <a:rPr lang="fr-CA" sz="2000" u="sng"/>
              <a:t>Car Dieu a tellement aimé le monde qu’il a donné son Fils unique, afin que quiconque croit en lui ne se perde pas, mais obtienne la vie éternelle.</a:t>
            </a:r>
            <a:endParaRPr sz="2000" u="sng"/>
          </a:p>
          <a:p>
            <a:pPr indent="0" lvl="0" marL="0" rtl="0" algn="l">
              <a:spcBef>
                <a:spcPts val="0"/>
              </a:spcBef>
              <a:spcAft>
                <a:spcPts val="0"/>
              </a:spcAft>
              <a:buNone/>
            </a:pPr>
            <a:r>
              <a:t/>
            </a:r>
            <a:endParaRPr sz="2000"/>
          </a:p>
          <a:p>
            <a:pPr indent="0" lvl="0" marL="0" rtl="0" algn="l">
              <a:spcBef>
                <a:spcPts val="0"/>
              </a:spcBef>
              <a:spcAft>
                <a:spcPts val="0"/>
              </a:spcAft>
              <a:buNone/>
            </a:pPr>
            <a:r>
              <a:rPr lang="fr-CA" sz="2000"/>
              <a:t>Car Dieu a envoyé son Fils dans le monde, non pas pour juger le monde, mais pour que, par lui, le monde soit sauvé.</a:t>
            </a:r>
            <a:endParaRPr sz="2000"/>
          </a:p>
          <a:p>
            <a:pPr indent="0" lvl="0" marL="0" rtl="0" algn="l">
              <a:spcBef>
                <a:spcPts val="0"/>
              </a:spcBef>
              <a:spcAft>
                <a:spcPts val="0"/>
              </a:spcAft>
              <a:buNone/>
            </a:pPr>
            <a:r>
              <a:t/>
            </a:r>
            <a:endParaRPr sz="2000"/>
          </a:p>
        </p:txBody>
      </p:sp>
      <p:sp>
        <p:nvSpPr>
          <p:cNvPr id="3601" name="Google Shape;3601;p66"/>
          <p:cNvSpPr/>
          <p:nvPr/>
        </p:nvSpPr>
        <p:spPr>
          <a:xfrm rot="-820355">
            <a:off x="8335927" y="33782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602" name="Google Shape;3602;p66"/>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3603" name="Google Shape;3603;p66"/>
          <p:cNvPicPr preferRelativeResize="0"/>
          <p:nvPr/>
        </p:nvPicPr>
        <p:blipFill>
          <a:blip r:embed="rId4">
            <a:alphaModFix/>
          </a:blip>
          <a:stretch>
            <a:fillRect/>
          </a:stretch>
        </p:blipFill>
        <p:spPr>
          <a:xfrm>
            <a:off x="0" y="3951775"/>
            <a:ext cx="1404176" cy="1191725"/>
          </a:xfrm>
          <a:prstGeom prst="rect">
            <a:avLst/>
          </a:prstGeom>
          <a:noFill/>
          <a:ln>
            <a:noFill/>
          </a:ln>
        </p:spPr>
      </p:pic>
      <p:sp>
        <p:nvSpPr>
          <p:cNvPr id="3604" name="Google Shape;3604;p66"/>
          <p:cNvSpPr txBox="1"/>
          <p:nvPr>
            <p:ph type="title"/>
          </p:nvPr>
        </p:nvSpPr>
        <p:spPr>
          <a:xfrm>
            <a:off x="628850" y="-76200"/>
            <a:ext cx="5826900" cy="637200"/>
          </a:xfrm>
          <a:prstGeom prst="rect">
            <a:avLst/>
          </a:prstGeom>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4300">
                <a:solidFill>
                  <a:srgbClr val="1B4FA1"/>
                </a:solidFill>
              </a:rPr>
              <a:t>ÉVANGILE</a:t>
            </a:r>
            <a:endParaRPr sz="4300">
              <a:solidFill>
                <a:srgbClr val="1B4FA1"/>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08" name="Shape 3608"/>
        <p:cNvGrpSpPr/>
        <p:nvPr/>
      </p:nvGrpSpPr>
      <p:grpSpPr>
        <a:xfrm>
          <a:off x="0" y="0"/>
          <a:ext cx="0" cy="0"/>
          <a:chOff x="0" y="0"/>
          <a:chExt cx="0" cy="0"/>
        </a:xfrm>
      </p:grpSpPr>
      <p:sp>
        <p:nvSpPr>
          <p:cNvPr id="3609" name="Google Shape;3609;p67"/>
          <p:cNvSpPr txBox="1"/>
          <p:nvPr>
            <p:ph idx="1" type="subTitle"/>
          </p:nvPr>
        </p:nvSpPr>
        <p:spPr>
          <a:xfrm rot="-455">
            <a:off x="76200" y="771803"/>
            <a:ext cx="9067800" cy="4143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CA" sz="1900"/>
              <a:t>Celui qui croit en lui échappe au Jugement, celui qui ne croit pas est déjà jugé, du fait qu’il n’a pas cru au nom du Fils unique de Dieu. </a:t>
            </a:r>
            <a:endParaRPr sz="1900"/>
          </a:p>
          <a:p>
            <a:pPr indent="0" lvl="0" marL="0" rtl="0" algn="l">
              <a:spcBef>
                <a:spcPts val="0"/>
              </a:spcBef>
              <a:spcAft>
                <a:spcPts val="0"/>
              </a:spcAft>
              <a:buNone/>
            </a:pPr>
            <a:r>
              <a:t/>
            </a:r>
            <a:endParaRPr sz="1900"/>
          </a:p>
          <a:p>
            <a:pPr indent="0" lvl="0" marL="0" rtl="0" algn="l">
              <a:spcBef>
                <a:spcPts val="0"/>
              </a:spcBef>
              <a:spcAft>
                <a:spcPts val="0"/>
              </a:spcAft>
              <a:buNone/>
            </a:pPr>
            <a:r>
              <a:rPr lang="fr-CA" sz="1900"/>
              <a:t>Et le Jugement, le voici : la lumière est venue dans le monde,</a:t>
            </a:r>
            <a:endParaRPr sz="1900"/>
          </a:p>
          <a:p>
            <a:pPr indent="0" lvl="0" marL="0" rtl="0" algn="l">
              <a:spcBef>
                <a:spcPts val="0"/>
              </a:spcBef>
              <a:spcAft>
                <a:spcPts val="0"/>
              </a:spcAft>
              <a:buNone/>
            </a:pPr>
            <a:r>
              <a:rPr lang="fr-CA" sz="1900"/>
              <a:t>et les hommes ont préféré les ténèbres à la lumière, parce que leurs œuvres étaient mauvaises.</a:t>
            </a:r>
            <a:endParaRPr sz="1900"/>
          </a:p>
          <a:p>
            <a:pPr indent="0" lvl="0" marL="0" rtl="0" algn="l">
              <a:spcBef>
                <a:spcPts val="0"/>
              </a:spcBef>
              <a:spcAft>
                <a:spcPts val="0"/>
              </a:spcAft>
              <a:buNone/>
            </a:pPr>
            <a:r>
              <a:t/>
            </a:r>
            <a:endParaRPr sz="1900"/>
          </a:p>
          <a:p>
            <a:pPr indent="0" lvl="0" marL="0" rtl="0" algn="l">
              <a:spcBef>
                <a:spcPts val="0"/>
              </a:spcBef>
              <a:spcAft>
                <a:spcPts val="0"/>
              </a:spcAft>
              <a:buNone/>
            </a:pPr>
            <a:r>
              <a:rPr lang="fr-CA" sz="1900"/>
              <a:t>Celui qui fait le mal déteste la lumière : il ne vient pas à la lumière, de peur que ses œuvres ne soient dénoncées ;</a:t>
            </a:r>
            <a:endParaRPr sz="1900"/>
          </a:p>
          <a:p>
            <a:pPr indent="0" lvl="0" marL="0" rtl="0" algn="l">
              <a:spcBef>
                <a:spcPts val="0"/>
              </a:spcBef>
              <a:spcAft>
                <a:spcPts val="0"/>
              </a:spcAft>
              <a:buNone/>
            </a:pPr>
            <a:r>
              <a:rPr lang="fr-CA" sz="1900"/>
              <a:t>mais celui qui fait la vérité vient à la lumière, pour qu’il soit manifeste que ses œuvres ont été accomplies en union avec Dieu. »</a:t>
            </a:r>
            <a:endParaRPr sz="1900"/>
          </a:p>
          <a:p>
            <a:pPr indent="0" lvl="0" marL="0" rtl="0" algn="l">
              <a:spcBef>
                <a:spcPts val="0"/>
              </a:spcBef>
              <a:spcAft>
                <a:spcPts val="0"/>
              </a:spcAft>
              <a:buNone/>
            </a:pPr>
            <a:r>
              <a:t/>
            </a:r>
            <a:endParaRPr sz="1900"/>
          </a:p>
        </p:txBody>
      </p:sp>
      <p:sp>
        <p:nvSpPr>
          <p:cNvPr id="3610" name="Google Shape;3610;p67"/>
          <p:cNvSpPr/>
          <p:nvPr/>
        </p:nvSpPr>
        <p:spPr>
          <a:xfrm rot="-820355">
            <a:off x="8335927" y="33782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611" name="Google Shape;3611;p67"/>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3612" name="Google Shape;3612;p67"/>
          <p:cNvPicPr preferRelativeResize="0"/>
          <p:nvPr/>
        </p:nvPicPr>
        <p:blipFill>
          <a:blip r:embed="rId4">
            <a:alphaModFix/>
          </a:blip>
          <a:stretch>
            <a:fillRect/>
          </a:stretch>
        </p:blipFill>
        <p:spPr>
          <a:xfrm>
            <a:off x="0" y="3951775"/>
            <a:ext cx="1404176" cy="1191725"/>
          </a:xfrm>
          <a:prstGeom prst="rect">
            <a:avLst/>
          </a:prstGeom>
          <a:noFill/>
          <a:ln>
            <a:noFill/>
          </a:ln>
        </p:spPr>
      </p:pic>
      <p:sp>
        <p:nvSpPr>
          <p:cNvPr id="3613" name="Google Shape;3613;p67"/>
          <p:cNvSpPr txBox="1"/>
          <p:nvPr>
            <p:ph type="title"/>
          </p:nvPr>
        </p:nvSpPr>
        <p:spPr>
          <a:xfrm>
            <a:off x="628850" y="-76200"/>
            <a:ext cx="5826900" cy="637200"/>
          </a:xfrm>
          <a:prstGeom prst="rect">
            <a:avLst/>
          </a:prstGeom>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4300">
                <a:solidFill>
                  <a:srgbClr val="1B4FA1"/>
                </a:solidFill>
              </a:rPr>
              <a:t>ÉVANGILE</a:t>
            </a:r>
            <a:endParaRPr sz="4300">
              <a:solidFill>
                <a:srgbClr val="1B4FA1"/>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7" name="Shape 3617"/>
        <p:cNvGrpSpPr/>
        <p:nvPr/>
      </p:nvGrpSpPr>
      <p:grpSpPr>
        <a:xfrm>
          <a:off x="0" y="0"/>
          <a:ext cx="0" cy="0"/>
          <a:chOff x="0" y="0"/>
          <a:chExt cx="0" cy="0"/>
        </a:xfrm>
      </p:grpSpPr>
      <p:sp>
        <p:nvSpPr>
          <p:cNvPr id="3618" name="Google Shape;3618;p68"/>
          <p:cNvSpPr txBox="1"/>
          <p:nvPr>
            <p:ph idx="1" type="subTitle"/>
          </p:nvPr>
        </p:nvSpPr>
        <p:spPr>
          <a:xfrm rot="-455">
            <a:off x="76200" y="771803"/>
            <a:ext cx="9067800" cy="4143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fr-CA" sz="4300"/>
              <a:t>Acclamons la Parole de Dieu.</a:t>
            </a:r>
            <a:br>
              <a:rPr lang="fr-CA" sz="4300"/>
            </a:br>
            <a:endParaRPr sz="4300"/>
          </a:p>
          <a:p>
            <a:pPr indent="0" lvl="0" marL="0" rtl="0" algn="ctr">
              <a:spcBef>
                <a:spcPts val="0"/>
              </a:spcBef>
              <a:spcAft>
                <a:spcPts val="0"/>
              </a:spcAft>
              <a:buNone/>
            </a:pPr>
            <a:r>
              <a:rPr b="1" lang="fr-CA" sz="4300"/>
              <a:t>Ⓡ Louange à toi, Seigneur Jésus.</a:t>
            </a:r>
            <a:r>
              <a:rPr lang="fr-CA" sz="4300"/>
              <a:t>  </a:t>
            </a:r>
            <a:endParaRPr sz="4300"/>
          </a:p>
          <a:p>
            <a:pPr indent="0" lvl="0" marL="0" rtl="0" algn="ctr">
              <a:spcBef>
                <a:spcPts val="0"/>
              </a:spcBef>
              <a:spcAft>
                <a:spcPts val="0"/>
              </a:spcAft>
              <a:buNone/>
            </a:pPr>
            <a:r>
              <a:t/>
            </a:r>
            <a:endParaRPr sz="4300"/>
          </a:p>
        </p:txBody>
      </p:sp>
      <p:sp>
        <p:nvSpPr>
          <p:cNvPr id="3619" name="Google Shape;3619;p68"/>
          <p:cNvSpPr/>
          <p:nvPr/>
        </p:nvSpPr>
        <p:spPr>
          <a:xfrm rot="-820355">
            <a:off x="8335927" y="33782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620" name="Google Shape;3620;p68"/>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3621" name="Google Shape;3621;p68"/>
          <p:cNvPicPr preferRelativeResize="0"/>
          <p:nvPr/>
        </p:nvPicPr>
        <p:blipFill>
          <a:blip r:embed="rId4">
            <a:alphaModFix/>
          </a:blip>
          <a:stretch>
            <a:fillRect/>
          </a:stretch>
        </p:blipFill>
        <p:spPr>
          <a:xfrm>
            <a:off x="0" y="3951775"/>
            <a:ext cx="1404176" cy="1191725"/>
          </a:xfrm>
          <a:prstGeom prst="rect">
            <a:avLst/>
          </a:prstGeom>
          <a:noFill/>
          <a:ln>
            <a:noFill/>
          </a:ln>
        </p:spPr>
      </p:pic>
      <p:sp>
        <p:nvSpPr>
          <p:cNvPr id="3622" name="Google Shape;3622;p68"/>
          <p:cNvSpPr txBox="1"/>
          <p:nvPr>
            <p:ph type="title"/>
          </p:nvPr>
        </p:nvSpPr>
        <p:spPr>
          <a:xfrm>
            <a:off x="628850" y="-76200"/>
            <a:ext cx="5826900" cy="637200"/>
          </a:xfrm>
          <a:prstGeom prst="rect">
            <a:avLst/>
          </a:prstGeom>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4300">
                <a:solidFill>
                  <a:srgbClr val="1B4FA1"/>
                </a:solidFill>
              </a:rPr>
              <a:t>ÉVANGILE</a:t>
            </a:r>
            <a:endParaRPr sz="4300">
              <a:solidFill>
                <a:srgbClr val="1B4FA1"/>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3626" name="Shape 3626"/>
        <p:cNvGrpSpPr/>
        <p:nvPr/>
      </p:nvGrpSpPr>
      <p:grpSpPr>
        <a:xfrm>
          <a:off x="0" y="0"/>
          <a:ext cx="0" cy="0"/>
          <a:chOff x="0" y="0"/>
          <a:chExt cx="0" cy="0"/>
        </a:xfrm>
      </p:grpSpPr>
      <p:sp>
        <p:nvSpPr>
          <p:cNvPr id="3627" name="Google Shape;3627;p69"/>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3628" name="Google Shape;3628;p69"/>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3629" name="Google Shape;3629;p69"/>
          <p:cNvGrpSpPr/>
          <p:nvPr/>
        </p:nvGrpSpPr>
        <p:grpSpPr>
          <a:xfrm rot="368268">
            <a:off x="5966703" y="456762"/>
            <a:ext cx="2720006" cy="3659256"/>
            <a:chOff x="3113638" y="3719988"/>
            <a:chExt cx="940568" cy="1265521"/>
          </a:xfrm>
        </p:grpSpPr>
        <p:sp>
          <p:nvSpPr>
            <p:cNvPr id="3630" name="Google Shape;3630;p69"/>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1" name="Google Shape;3631;p69"/>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2" name="Google Shape;3632;p69"/>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3" name="Google Shape;3633;p69"/>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4" name="Google Shape;3634;p69"/>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5" name="Google Shape;3635;p69"/>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6" name="Google Shape;3636;p69"/>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7" name="Google Shape;3637;p69"/>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8" name="Google Shape;3638;p69"/>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9" name="Google Shape;3639;p69"/>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0" name="Google Shape;3640;p69"/>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1" name="Google Shape;3641;p69"/>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2" name="Google Shape;3642;p69"/>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3" name="Google Shape;3643;p69"/>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4" name="Google Shape;3644;p69"/>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5" name="Google Shape;3645;p69"/>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6" name="Google Shape;3646;p69"/>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7" name="Google Shape;3647;p69"/>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8" name="Google Shape;3648;p69"/>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9" name="Google Shape;3649;p69"/>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0" name="Google Shape;3650;p69"/>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1" name="Google Shape;3651;p69"/>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2" name="Google Shape;3652;p69"/>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3" name="Google Shape;3653;p69"/>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4" name="Google Shape;3654;p69"/>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5" name="Google Shape;3655;p69"/>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6" name="Google Shape;3656;p69"/>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7" name="Google Shape;3657;p69"/>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8" name="Google Shape;3658;p69"/>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9" name="Google Shape;3659;p69"/>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0" name="Google Shape;3660;p69"/>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1" name="Google Shape;3661;p69"/>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2" name="Google Shape;3662;p69"/>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3" name="Google Shape;3663;p69"/>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4" name="Google Shape;3664;p69"/>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5" name="Google Shape;3665;p69"/>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6" name="Google Shape;3666;p69"/>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7" name="Google Shape;3667;p69"/>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8" name="Google Shape;3668;p69"/>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9" name="Google Shape;3669;p69"/>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0" name="Google Shape;3670;p69"/>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1" name="Google Shape;3671;p69"/>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2" name="Google Shape;3672;p69"/>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3" name="Google Shape;3673;p69"/>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4" name="Google Shape;3674;p69"/>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5" name="Google Shape;3675;p69"/>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6" name="Google Shape;3676;p69"/>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7" name="Google Shape;3677;p69"/>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8" name="Google Shape;3678;p69"/>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9" name="Google Shape;3679;p69"/>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0" name="Google Shape;3680;p69"/>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1" name="Google Shape;3681;p69"/>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2" name="Google Shape;3682;p69"/>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3" name="Google Shape;3683;p69"/>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4" name="Google Shape;3684;p69"/>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5" name="Google Shape;3685;p69"/>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6" name="Google Shape;3686;p69"/>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7" name="Google Shape;3687;p69"/>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8" name="Google Shape;3688;p69"/>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9" name="Google Shape;3689;p69"/>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0" name="Google Shape;3690;p69"/>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1" name="Google Shape;3691;p69"/>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2" name="Google Shape;3692;p69"/>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3" name="Google Shape;3693;p69"/>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4" name="Google Shape;3694;p69"/>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5" name="Google Shape;3695;p69"/>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6" name="Google Shape;3696;p69"/>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7" name="Google Shape;3697;p69"/>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8" name="Google Shape;3698;p69"/>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9" name="Google Shape;3699;p69"/>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700" name="Google Shape;3700;p69"/>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3701" name="Google Shape;3701;p69"/>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3702" name="Google Shape;3702;p69"/>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3703" name="Google Shape;3703;p69"/>
          <p:cNvPicPr preferRelativeResize="0"/>
          <p:nvPr/>
        </p:nvPicPr>
        <p:blipFill>
          <a:blip r:embed="rId4">
            <a:alphaModFix/>
          </a:blip>
          <a:stretch>
            <a:fillRect/>
          </a:stretch>
        </p:blipFill>
        <p:spPr>
          <a:xfrm>
            <a:off x="2455700" y="3951775"/>
            <a:ext cx="1404176" cy="1191725"/>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707" name="Shape 3707"/>
        <p:cNvGrpSpPr/>
        <p:nvPr/>
      </p:nvGrpSpPr>
      <p:grpSpPr>
        <a:xfrm>
          <a:off x="0" y="0"/>
          <a:ext cx="0" cy="0"/>
          <a:chOff x="0" y="0"/>
          <a:chExt cx="0" cy="0"/>
        </a:xfrm>
      </p:grpSpPr>
      <p:sp>
        <p:nvSpPr>
          <p:cNvPr id="3708" name="Google Shape;3708;p70"/>
          <p:cNvSpPr txBox="1"/>
          <p:nvPr>
            <p:ph type="title"/>
          </p:nvPr>
        </p:nvSpPr>
        <p:spPr>
          <a:xfrm>
            <a:off x="720000" y="4013400"/>
            <a:ext cx="7704000" cy="5901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fr-CA"/>
              <a:t>Jésus, ta croix m’appelle à aimer</a:t>
            </a:r>
            <a:endParaRPr/>
          </a:p>
        </p:txBody>
      </p:sp>
      <p:sp>
        <p:nvSpPr>
          <p:cNvPr id="3709" name="Google Shape;3709;p70"/>
          <p:cNvSpPr/>
          <p:nvPr/>
        </p:nvSpPr>
        <p:spPr>
          <a:xfrm rot="932611">
            <a:off x="8068543" y="2591351"/>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0" name="Google Shape;3710;p70"/>
          <p:cNvSpPr/>
          <p:nvPr/>
        </p:nvSpPr>
        <p:spPr>
          <a:xfrm rot="-820355">
            <a:off x="2023552" y="3049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711" name="Google Shape;3711;p70"/>
          <p:cNvPicPr preferRelativeResize="0"/>
          <p:nvPr/>
        </p:nvPicPr>
        <p:blipFill>
          <a:blip r:embed="rId4">
            <a:alphaModFix/>
          </a:blip>
          <a:stretch>
            <a:fillRect/>
          </a:stretch>
        </p:blipFill>
        <p:spPr>
          <a:xfrm>
            <a:off x="8032324" y="66275"/>
            <a:ext cx="1010700" cy="92362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3715" name="Shape 3715"/>
        <p:cNvGrpSpPr/>
        <p:nvPr/>
      </p:nvGrpSpPr>
      <p:grpSpPr>
        <a:xfrm>
          <a:off x="0" y="0"/>
          <a:ext cx="0" cy="0"/>
          <a:chOff x="0" y="0"/>
          <a:chExt cx="0" cy="0"/>
        </a:xfrm>
      </p:grpSpPr>
      <p:sp>
        <p:nvSpPr>
          <p:cNvPr id="3716" name="Google Shape;3716;p71"/>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3717" name="Google Shape;3717;p71"/>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3718" name="Google Shape;3718;p71"/>
          <p:cNvGrpSpPr/>
          <p:nvPr/>
        </p:nvGrpSpPr>
        <p:grpSpPr>
          <a:xfrm rot="368268">
            <a:off x="5966703" y="456762"/>
            <a:ext cx="2720006" cy="3659256"/>
            <a:chOff x="3113638" y="3719988"/>
            <a:chExt cx="940568" cy="1265521"/>
          </a:xfrm>
        </p:grpSpPr>
        <p:sp>
          <p:nvSpPr>
            <p:cNvPr id="3719" name="Google Shape;3719;p71"/>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0" name="Google Shape;3720;p71"/>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1" name="Google Shape;3721;p71"/>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2" name="Google Shape;3722;p71"/>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3" name="Google Shape;3723;p71"/>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4" name="Google Shape;3724;p71"/>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5" name="Google Shape;3725;p71"/>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6" name="Google Shape;3726;p71"/>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7" name="Google Shape;3727;p71"/>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8" name="Google Shape;3728;p71"/>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9" name="Google Shape;3729;p71"/>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0" name="Google Shape;3730;p71"/>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1" name="Google Shape;3731;p71"/>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2" name="Google Shape;3732;p71"/>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3" name="Google Shape;3733;p71"/>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4" name="Google Shape;3734;p71"/>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5" name="Google Shape;3735;p71"/>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6" name="Google Shape;3736;p71"/>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7" name="Google Shape;3737;p71"/>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8" name="Google Shape;3738;p71"/>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9" name="Google Shape;3739;p71"/>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0" name="Google Shape;3740;p71"/>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1" name="Google Shape;3741;p71"/>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2" name="Google Shape;3742;p71"/>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3" name="Google Shape;3743;p71"/>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4" name="Google Shape;3744;p71"/>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5" name="Google Shape;3745;p71"/>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6" name="Google Shape;3746;p71"/>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7" name="Google Shape;3747;p71"/>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8" name="Google Shape;3748;p71"/>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9" name="Google Shape;3749;p71"/>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0" name="Google Shape;3750;p71"/>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1" name="Google Shape;3751;p71"/>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2" name="Google Shape;3752;p71"/>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3" name="Google Shape;3753;p71"/>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4" name="Google Shape;3754;p71"/>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5" name="Google Shape;3755;p71"/>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6" name="Google Shape;3756;p71"/>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7" name="Google Shape;3757;p71"/>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8" name="Google Shape;3758;p71"/>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9" name="Google Shape;3759;p71"/>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0" name="Google Shape;3760;p71"/>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1" name="Google Shape;3761;p71"/>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2" name="Google Shape;3762;p71"/>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3" name="Google Shape;3763;p71"/>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4" name="Google Shape;3764;p71"/>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5" name="Google Shape;3765;p71"/>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6" name="Google Shape;3766;p71"/>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7" name="Google Shape;3767;p71"/>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8" name="Google Shape;3768;p71"/>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9" name="Google Shape;3769;p71"/>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0" name="Google Shape;3770;p71"/>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1" name="Google Shape;3771;p71"/>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2" name="Google Shape;3772;p71"/>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3" name="Google Shape;3773;p71"/>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4" name="Google Shape;3774;p71"/>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5" name="Google Shape;3775;p71"/>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6" name="Google Shape;3776;p71"/>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7" name="Google Shape;3777;p71"/>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8" name="Google Shape;3778;p71"/>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9" name="Google Shape;3779;p71"/>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0" name="Google Shape;3780;p71"/>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1" name="Google Shape;3781;p71"/>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2" name="Google Shape;3782;p71"/>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3" name="Google Shape;3783;p71"/>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4" name="Google Shape;3784;p71"/>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5" name="Google Shape;3785;p71"/>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6" name="Google Shape;3786;p71"/>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7" name="Google Shape;3787;p71"/>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8" name="Google Shape;3788;p71"/>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789" name="Google Shape;3789;p71"/>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3790" name="Google Shape;3790;p71"/>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3791" name="Google Shape;3791;p71"/>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3792" name="Google Shape;3792;p71"/>
          <p:cNvPicPr preferRelativeResize="0"/>
          <p:nvPr/>
        </p:nvPicPr>
        <p:blipFill>
          <a:blip r:embed="rId4">
            <a:alphaModFix/>
          </a:blip>
          <a:stretch>
            <a:fillRect/>
          </a:stretch>
        </p:blipFill>
        <p:spPr>
          <a:xfrm>
            <a:off x="2455700" y="3951775"/>
            <a:ext cx="1404176" cy="119172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96" name="Shape 3796"/>
        <p:cNvGrpSpPr/>
        <p:nvPr/>
      </p:nvGrpSpPr>
      <p:grpSpPr>
        <a:xfrm>
          <a:off x="0" y="0"/>
          <a:ext cx="0" cy="0"/>
          <a:chOff x="0" y="0"/>
          <a:chExt cx="0" cy="0"/>
        </a:xfrm>
      </p:grpSpPr>
      <p:sp>
        <p:nvSpPr>
          <p:cNvPr id="3797" name="Google Shape;3797;p72"/>
          <p:cNvSpPr/>
          <p:nvPr/>
        </p:nvSpPr>
        <p:spPr>
          <a:xfrm rot="-820355">
            <a:off x="1627790" y="9947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8" name="Google Shape;3798;p72"/>
          <p:cNvSpPr txBox="1"/>
          <p:nvPr>
            <p:ph idx="2" type="title"/>
          </p:nvPr>
        </p:nvSpPr>
        <p:spPr>
          <a:xfrm>
            <a:off x="720225" y="128300"/>
            <a:ext cx="7556400" cy="642900"/>
          </a:xfrm>
          <a:prstGeom prst="rect">
            <a:avLst/>
          </a:prstGeom>
          <a:ln>
            <a:noFill/>
          </a:ln>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a:solidFill>
                  <a:srgbClr val="1B4FA1"/>
                </a:solidFill>
              </a:rPr>
              <a:t>CHANT DE MÉDITATION (1)</a:t>
            </a:r>
            <a:endParaRPr>
              <a:solidFill>
                <a:srgbClr val="1B4FA1"/>
              </a:solidFill>
            </a:endParaRPr>
          </a:p>
        </p:txBody>
      </p:sp>
      <p:sp>
        <p:nvSpPr>
          <p:cNvPr id="3799" name="Google Shape;3799;p72"/>
          <p:cNvSpPr txBox="1"/>
          <p:nvPr/>
        </p:nvSpPr>
        <p:spPr>
          <a:xfrm>
            <a:off x="720225" y="4671825"/>
            <a:ext cx="5462700" cy="36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fr-CA" sz="1200">
                <a:solidFill>
                  <a:schemeClr val="dk1"/>
                </a:solidFill>
                <a:latin typeface="Questrial"/>
                <a:ea typeface="Questrial"/>
                <a:cs typeface="Questrial"/>
                <a:sym typeface="Questrial"/>
              </a:rPr>
              <a:t>Par Sandra Kouame</a:t>
            </a:r>
            <a:endParaRPr i="1" sz="1200"/>
          </a:p>
        </p:txBody>
      </p:sp>
      <p:pic>
        <p:nvPicPr>
          <p:cNvPr id="3800" name="Google Shape;3800;p72"/>
          <p:cNvPicPr preferRelativeResize="0"/>
          <p:nvPr/>
        </p:nvPicPr>
        <p:blipFill rotWithShape="1">
          <a:blip r:embed="rId3">
            <a:alphaModFix/>
          </a:blip>
          <a:srcRect b="0" l="0" r="25467" t="0"/>
          <a:stretch/>
        </p:blipFill>
        <p:spPr>
          <a:xfrm rot="-4">
            <a:off x="8051578" y="1053600"/>
            <a:ext cx="1046551" cy="1191724"/>
          </a:xfrm>
          <a:prstGeom prst="rect">
            <a:avLst/>
          </a:prstGeom>
          <a:noFill/>
          <a:ln>
            <a:noFill/>
          </a:ln>
        </p:spPr>
      </p:pic>
      <p:pic>
        <p:nvPicPr>
          <p:cNvPr id="3801" name="Google Shape;3801;p72"/>
          <p:cNvPicPr preferRelativeResize="0"/>
          <p:nvPr/>
        </p:nvPicPr>
        <p:blipFill>
          <a:blip r:embed="rId4">
            <a:alphaModFix/>
          </a:blip>
          <a:stretch>
            <a:fillRect/>
          </a:stretch>
        </p:blipFill>
        <p:spPr>
          <a:xfrm>
            <a:off x="7139499" y="1053600"/>
            <a:ext cx="1010700" cy="923625"/>
          </a:xfrm>
          <a:prstGeom prst="rect">
            <a:avLst/>
          </a:prstGeom>
          <a:noFill/>
          <a:ln>
            <a:noFill/>
          </a:ln>
        </p:spPr>
      </p:pic>
      <p:pic>
        <p:nvPicPr>
          <p:cNvPr descr="Avec Sandra Kouame&#10;&#10;JE TE DONNE TOUT&#10;LUC DUMONT&#10;Je te donne mon coeur&#10;Il ne m'appartient plus&#10;Ce que j'ai de meilleur&#10;Tout est pour toi jésus&#10;Un parfum de valeur&#10;Sur toi est répandu&#10;C'est l'offrande mon coeur&#10;Je suis à toi jésus&#10;Prends mon âme&#10;Prends mon coeur&#10;Je te donne tout&#10;Prends ma vie&#10;Me voici&#10;Je te donne tout&#10;Mon coeur est à toi&#10;Tout à toi&#10;&#10;© Émission produite par EMCI TV&#10;Source : https://emcitv.com/sandra-kouame/video/je-te-donne-tout-72963.html" id="3802" name="Google Shape;3802;p72" title="Je te donne tout - Hosanna clips - Sandra Kouame">
            <a:hlinkClick r:id="rId5"/>
          </p:cNvPr>
          <p:cNvPicPr preferRelativeResize="0"/>
          <p:nvPr/>
        </p:nvPicPr>
        <p:blipFill>
          <a:blip r:embed="rId6">
            <a:alphaModFix/>
          </a:blip>
          <a:stretch>
            <a:fillRect/>
          </a:stretch>
        </p:blipFill>
        <p:spPr>
          <a:xfrm>
            <a:off x="167575" y="984050"/>
            <a:ext cx="5645150" cy="3175400"/>
          </a:xfrm>
          <a:prstGeom prst="rect">
            <a:avLst/>
          </a:prstGeom>
          <a:noFill/>
          <a:ln cap="flat" cmpd="sng" w="38100">
            <a:solidFill>
              <a:srgbClr val="1B4FA1"/>
            </a:solidFill>
            <a:prstDash val="solid"/>
            <a:round/>
            <a:headEnd len="sm" w="sm" type="none"/>
            <a:tailEnd len="sm" w="sm" type="none"/>
          </a:ln>
        </p:spPr>
      </p:pic>
      <p:grpSp>
        <p:nvGrpSpPr>
          <p:cNvPr id="3803" name="Google Shape;3803;p72"/>
          <p:cNvGrpSpPr/>
          <p:nvPr/>
        </p:nvGrpSpPr>
        <p:grpSpPr>
          <a:xfrm flipH="1" rot="-392906">
            <a:off x="7384886" y="2041878"/>
            <a:ext cx="1231039" cy="1701314"/>
            <a:chOff x="6274726" y="525626"/>
            <a:chExt cx="353542" cy="488614"/>
          </a:xfrm>
        </p:grpSpPr>
        <p:sp>
          <p:nvSpPr>
            <p:cNvPr id="3804" name="Google Shape;3804;p72"/>
            <p:cNvSpPr/>
            <p:nvPr/>
          </p:nvSpPr>
          <p:spPr>
            <a:xfrm>
              <a:off x="6274726" y="525626"/>
              <a:ext cx="353542" cy="488614"/>
            </a:xfrm>
            <a:custGeom>
              <a:rect b="b" l="l" r="r" t="t"/>
              <a:pathLst>
                <a:path extrusionOk="0" h="33132" w="23973">
                  <a:moveTo>
                    <a:pt x="11368" y="0"/>
                  </a:moveTo>
                  <a:cubicBezTo>
                    <a:pt x="9584" y="0"/>
                    <a:pt x="7734" y="643"/>
                    <a:pt x="6081" y="1469"/>
                  </a:cubicBezTo>
                  <a:cubicBezTo>
                    <a:pt x="4108" y="2456"/>
                    <a:pt x="2102" y="3825"/>
                    <a:pt x="1115" y="5862"/>
                  </a:cubicBezTo>
                  <a:cubicBezTo>
                    <a:pt x="1" y="8154"/>
                    <a:pt x="415" y="10988"/>
                    <a:pt x="1433" y="13344"/>
                  </a:cubicBezTo>
                  <a:cubicBezTo>
                    <a:pt x="2134" y="14935"/>
                    <a:pt x="3057" y="16463"/>
                    <a:pt x="3980" y="17896"/>
                  </a:cubicBezTo>
                  <a:cubicBezTo>
                    <a:pt x="4840" y="19265"/>
                    <a:pt x="6209" y="20697"/>
                    <a:pt x="5668" y="22448"/>
                  </a:cubicBezTo>
                  <a:cubicBezTo>
                    <a:pt x="5349" y="23467"/>
                    <a:pt x="4362" y="24199"/>
                    <a:pt x="3630" y="25027"/>
                  </a:cubicBezTo>
                  <a:cubicBezTo>
                    <a:pt x="1083" y="28019"/>
                    <a:pt x="2707" y="32031"/>
                    <a:pt x="6432" y="32667"/>
                  </a:cubicBezTo>
                  <a:cubicBezTo>
                    <a:pt x="6527" y="32667"/>
                    <a:pt x="6623" y="32699"/>
                    <a:pt x="6750" y="32699"/>
                  </a:cubicBezTo>
                  <a:cubicBezTo>
                    <a:pt x="8576" y="33008"/>
                    <a:pt x="10434" y="33131"/>
                    <a:pt x="12300" y="33131"/>
                  </a:cubicBezTo>
                  <a:cubicBezTo>
                    <a:pt x="14663" y="33131"/>
                    <a:pt x="17041" y="32934"/>
                    <a:pt x="19388" y="32667"/>
                  </a:cubicBezTo>
                  <a:cubicBezTo>
                    <a:pt x="20216" y="32540"/>
                    <a:pt x="21107" y="32444"/>
                    <a:pt x="21840" y="31999"/>
                  </a:cubicBezTo>
                  <a:cubicBezTo>
                    <a:pt x="23973" y="30757"/>
                    <a:pt x="22954" y="28338"/>
                    <a:pt x="22540" y="26491"/>
                  </a:cubicBezTo>
                  <a:cubicBezTo>
                    <a:pt x="22126" y="24804"/>
                    <a:pt x="21744" y="23117"/>
                    <a:pt x="21330" y="21461"/>
                  </a:cubicBezTo>
                  <a:cubicBezTo>
                    <a:pt x="20566" y="18214"/>
                    <a:pt x="19866" y="14967"/>
                    <a:pt x="19325" y="11784"/>
                  </a:cubicBezTo>
                  <a:cubicBezTo>
                    <a:pt x="18624" y="7804"/>
                    <a:pt x="18147" y="2552"/>
                    <a:pt x="13976" y="546"/>
                  </a:cubicBezTo>
                  <a:cubicBezTo>
                    <a:pt x="13146" y="163"/>
                    <a:pt x="12265" y="0"/>
                    <a:pt x="11368" y="0"/>
                  </a:cubicBezTo>
                  <a:close/>
                </a:path>
              </a:pathLst>
            </a:custGeom>
            <a:solidFill>
              <a:srgbClr val="FFFFFF"/>
            </a:solidFill>
            <a:ln>
              <a:noFill/>
            </a:ln>
            <a:effectLst>
              <a:outerShdw rotWithShape="0" algn="bl" dir="3480000" dist="47625">
                <a:srgbClr val="000000">
                  <a:alpha val="2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5" name="Google Shape;3805;p72"/>
            <p:cNvSpPr/>
            <p:nvPr/>
          </p:nvSpPr>
          <p:spPr>
            <a:xfrm>
              <a:off x="6336712" y="685791"/>
              <a:ext cx="15500" cy="32931"/>
            </a:xfrm>
            <a:custGeom>
              <a:rect b="b" l="l" r="r" t="t"/>
              <a:pathLst>
                <a:path extrusionOk="0" h="2233" w="1051">
                  <a:moveTo>
                    <a:pt x="350" y="0"/>
                  </a:moveTo>
                  <a:cubicBezTo>
                    <a:pt x="255" y="0"/>
                    <a:pt x="191" y="32"/>
                    <a:pt x="191" y="128"/>
                  </a:cubicBezTo>
                  <a:lnTo>
                    <a:pt x="96" y="1146"/>
                  </a:lnTo>
                  <a:cubicBezTo>
                    <a:pt x="96" y="1146"/>
                    <a:pt x="0" y="1592"/>
                    <a:pt x="191" y="1879"/>
                  </a:cubicBezTo>
                  <a:cubicBezTo>
                    <a:pt x="373" y="2170"/>
                    <a:pt x="607" y="2232"/>
                    <a:pt x="774" y="2232"/>
                  </a:cubicBezTo>
                  <a:cubicBezTo>
                    <a:pt x="899" y="2232"/>
                    <a:pt x="987" y="2197"/>
                    <a:pt x="987" y="2197"/>
                  </a:cubicBezTo>
                  <a:cubicBezTo>
                    <a:pt x="987" y="2197"/>
                    <a:pt x="1051" y="1688"/>
                    <a:pt x="669" y="1210"/>
                  </a:cubicBezTo>
                  <a:lnTo>
                    <a:pt x="414" y="96"/>
                  </a:lnTo>
                  <a:cubicBezTo>
                    <a:pt x="414" y="32"/>
                    <a:pt x="382" y="32"/>
                    <a:pt x="35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6" name="Google Shape;3806;p72"/>
            <p:cNvSpPr/>
            <p:nvPr/>
          </p:nvSpPr>
          <p:spPr>
            <a:xfrm>
              <a:off x="6323557" y="691897"/>
              <a:ext cx="23965" cy="21222"/>
            </a:xfrm>
            <a:custGeom>
              <a:rect b="b" l="l" r="r" t="t"/>
              <a:pathLst>
                <a:path extrusionOk="0" h="1439" w="1625">
                  <a:moveTo>
                    <a:pt x="478" y="0"/>
                  </a:moveTo>
                  <a:cubicBezTo>
                    <a:pt x="478" y="0"/>
                    <a:pt x="160" y="223"/>
                    <a:pt x="96" y="382"/>
                  </a:cubicBezTo>
                  <a:cubicBezTo>
                    <a:pt x="1" y="510"/>
                    <a:pt x="96" y="669"/>
                    <a:pt x="96" y="796"/>
                  </a:cubicBezTo>
                  <a:cubicBezTo>
                    <a:pt x="96" y="892"/>
                    <a:pt x="351" y="1210"/>
                    <a:pt x="415" y="1210"/>
                  </a:cubicBezTo>
                  <a:cubicBezTo>
                    <a:pt x="415" y="1210"/>
                    <a:pt x="854" y="1438"/>
                    <a:pt x="1249" y="1438"/>
                  </a:cubicBezTo>
                  <a:cubicBezTo>
                    <a:pt x="1386" y="1438"/>
                    <a:pt x="1518" y="1411"/>
                    <a:pt x="1624" y="1337"/>
                  </a:cubicBezTo>
                  <a:cubicBezTo>
                    <a:pt x="828" y="860"/>
                    <a:pt x="478" y="0"/>
                    <a:pt x="478"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7" name="Google Shape;3807;p72"/>
            <p:cNvSpPr/>
            <p:nvPr/>
          </p:nvSpPr>
          <p:spPr>
            <a:xfrm>
              <a:off x="6321212" y="675467"/>
              <a:ext cx="14099" cy="29112"/>
            </a:xfrm>
            <a:custGeom>
              <a:rect b="b" l="l" r="r" t="t"/>
              <a:pathLst>
                <a:path extrusionOk="0" h="1974" w="956">
                  <a:moveTo>
                    <a:pt x="128" y="0"/>
                  </a:moveTo>
                  <a:cubicBezTo>
                    <a:pt x="32" y="32"/>
                    <a:pt x="1" y="64"/>
                    <a:pt x="1" y="159"/>
                  </a:cubicBezTo>
                  <a:lnTo>
                    <a:pt x="255" y="1464"/>
                  </a:lnTo>
                  <a:lnTo>
                    <a:pt x="351" y="1974"/>
                  </a:lnTo>
                  <a:lnTo>
                    <a:pt x="956" y="1974"/>
                  </a:lnTo>
                  <a:lnTo>
                    <a:pt x="287" y="64"/>
                  </a:lnTo>
                  <a:cubicBezTo>
                    <a:pt x="255" y="32"/>
                    <a:pt x="192" y="0"/>
                    <a:pt x="128"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8" name="Google Shape;3808;p72"/>
            <p:cNvSpPr/>
            <p:nvPr/>
          </p:nvSpPr>
          <p:spPr>
            <a:xfrm>
              <a:off x="6324029" y="673579"/>
              <a:ext cx="7993" cy="30999"/>
            </a:xfrm>
            <a:custGeom>
              <a:rect b="b" l="l" r="r" t="t"/>
              <a:pathLst>
                <a:path extrusionOk="0" h="2102" w="542">
                  <a:moveTo>
                    <a:pt x="128" y="1"/>
                  </a:moveTo>
                  <a:cubicBezTo>
                    <a:pt x="64" y="1"/>
                    <a:pt x="1" y="33"/>
                    <a:pt x="1" y="128"/>
                  </a:cubicBezTo>
                  <a:lnTo>
                    <a:pt x="64" y="1433"/>
                  </a:lnTo>
                  <a:lnTo>
                    <a:pt x="1" y="2038"/>
                  </a:lnTo>
                  <a:lnTo>
                    <a:pt x="542" y="2102"/>
                  </a:lnTo>
                  <a:lnTo>
                    <a:pt x="255" y="128"/>
                  </a:lnTo>
                  <a:cubicBezTo>
                    <a:pt x="255" y="33"/>
                    <a:pt x="223" y="1"/>
                    <a:pt x="128"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9" name="Google Shape;3809;p72"/>
            <p:cNvSpPr/>
            <p:nvPr/>
          </p:nvSpPr>
          <p:spPr>
            <a:xfrm>
              <a:off x="6347036" y="723826"/>
              <a:ext cx="23965" cy="55480"/>
            </a:xfrm>
            <a:custGeom>
              <a:rect b="b" l="l" r="r" t="t"/>
              <a:pathLst>
                <a:path extrusionOk="0" h="3762" w="1625">
                  <a:moveTo>
                    <a:pt x="1083" y="0"/>
                  </a:moveTo>
                  <a:cubicBezTo>
                    <a:pt x="765" y="96"/>
                    <a:pt x="446" y="637"/>
                    <a:pt x="255" y="1401"/>
                  </a:cubicBezTo>
                  <a:cubicBezTo>
                    <a:pt x="255" y="1496"/>
                    <a:pt x="191" y="1528"/>
                    <a:pt x="191" y="1592"/>
                  </a:cubicBezTo>
                  <a:cubicBezTo>
                    <a:pt x="0" y="2547"/>
                    <a:pt x="319" y="3661"/>
                    <a:pt x="637" y="3757"/>
                  </a:cubicBezTo>
                  <a:cubicBezTo>
                    <a:pt x="650" y="3760"/>
                    <a:pt x="663" y="3761"/>
                    <a:pt x="674" y="3761"/>
                  </a:cubicBezTo>
                  <a:cubicBezTo>
                    <a:pt x="892" y="3761"/>
                    <a:pt x="902" y="3211"/>
                    <a:pt x="1083" y="2547"/>
                  </a:cubicBezTo>
                  <a:lnTo>
                    <a:pt x="1306" y="1974"/>
                  </a:lnTo>
                  <a:cubicBezTo>
                    <a:pt x="1624" y="1273"/>
                    <a:pt x="1624" y="700"/>
                    <a:pt x="1529" y="382"/>
                  </a:cubicBezTo>
                  <a:cubicBezTo>
                    <a:pt x="1433" y="223"/>
                    <a:pt x="1369" y="127"/>
                    <a:pt x="1274" y="64"/>
                  </a:cubicBezTo>
                  <a:cubicBezTo>
                    <a:pt x="1274" y="64"/>
                    <a:pt x="1242" y="0"/>
                    <a:pt x="1210" y="0"/>
                  </a:cubicBezTo>
                  <a:close/>
                </a:path>
              </a:pathLst>
            </a:custGeom>
            <a:solidFill>
              <a:srgbClr val="581F2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0" name="Google Shape;3810;p72"/>
            <p:cNvSpPr/>
            <p:nvPr/>
          </p:nvSpPr>
          <p:spPr>
            <a:xfrm>
              <a:off x="6409479" y="681101"/>
              <a:ext cx="55421" cy="134276"/>
            </a:xfrm>
            <a:custGeom>
              <a:rect b="b" l="l" r="r" t="t"/>
              <a:pathLst>
                <a:path extrusionOk="0" h="9105" w="3758">
                  <a:moveTo>
                    <a:pt x="3757" y="0"/>
                  </a:moveTo>
                  <a:lnTo>
                    <a:pt x="796" y="1114"/>
                  </a:lnTo>
                  <a:lnTo>
                    <a:pt x="192" y="3311"/>
                  </a:lnTo>
                  <a:lnTo>
                    <a:pt x="1" y="6463"/>
                  </a:lnTo>
                  <a:lnTo>
                    <a:pt x="1688" y="9105"/>
                  </a:lnTo>
                  <a:lnTo>
                    <a:pt x="3566" y="3820"/>
                  </a:lnTo>
                  <a:lnTo>
                    <a:pt x="3757" y="0"/>
                  </a:lnTo>
                  <a:close/>
                </a:path>
              </a:pathLst>
            </a:custGeom>
            <a:solidFill>
              <a:srgbClr val="BF474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1" name="Google Shape;3811;p72"/>
            <p:cNvSpPr/>
            <p:nvPr/>
          </p:nvSpPr>
          <p:spPr>
            <a:xfrm>
              <a:off x="6356430" y="723826"/>
              <a:ext cx="67617" cy="91464"/>
            </a:xfrm>
            <a:custGeom>
              <a:rect b="b" l="l" r="r" t="t"/>
              <a:pathLst>
                <a:path extrusionOk="0" h="6202" w="4585">
                  <a:moveTo>
                    <a:pt x="637" y="0"/>
                  </a:moveTo>
                  <a:lnTo>
                    <a:pt x="637" y="64"/>
                  </a:lnTo>
                  <a:cubicBezTo>
                    <a:pt x="764" y="96"/>
                    <a:pt x="828" y="223"/>
                    <a:pt x="892" y="382"/>
                  </a:cubicBezTo>
                  <a:cubicBezTo>
                    <a:pt x="987" y="732"/>
                    <a:pt x="987" y="1273"/>
                    <a:pt x="669" y="1974"/>
                  </a:cubicBezTo>
                  <a:cubicBezTo>
                    <a:pt x="573" y="2165"/>
                    <a:pt x="478" y="2356"/>
                    <a:pt x="446" y="2547"/>
                  </a:cubicBezTo>
                  <a:cubicBezTo>
                    <a:pt x="350" y="2833"/>
                    <a:pt x="319" y="3088"/>
                    <a:pt x="287" y="3279"/>
                  </a:cubicBezTo>
                  <a:cubicBezTo>
                    <a:pt x="198" y="3574"/>
                    <a:pt x="164" y="3760"/>
                    <a:pt x="33" y="3760"/>
                  </a:cubicBezTo>
                  <a:cubicBezTo>
                    <a:pt x="23" y="3760"/>
                    <a:pt x="12" y="3759"/>
                    <a:pt x="0" y="3757"/>
                  </a:cubicBezTo>
                  <a:lnTo>
                    <a:pt x="0" y="3757"/>
                  </a:lnTo>
                  <a:cubicBezTo>
                    <a:pt x="0" y="3757"/>
                    <a:pt x="2076" y="6202"/>
                    <a:pt x="3809" y="6202"/>
                  </a:cubicBezTo>
                  <a:cubicBezTo>
                    <a:pt x="3909" y="6202"/>
                    <a:pt x="4009" y="6193"/>
                    <a:pt x="4107" y="6176"/>
                  </a:cubicBezTo>
                  <a:cubicBezTo>
                    <a:pt x="4584" y="5667"/>
                    <a:pt x="4553" y="4298"/>
                    <a:pt x="4425" y="3502"/>
                  </a:cubicBezTo>
                  <a:cubicBezTo>
                    <a:pt x="4393" y="3120"/>
                    <a:pt x="4330" y="2833"/>
                    <a:pt x="4330" y="2833"/>
                  </a:cubicBezTo>
                  <a:cubicBezTo>
                    <a:pt x="4330" y="2833"/>
                    <a:pt x="2038" y="1401"/>
                    <a:pt x="637" y="0"/>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2" name="Google Shape;3812;p72"/>
            <p:cNvSpPr/>
            <p:nvPr/>
          </p:nvSpPr>
          <p:spPr>
            <a:xfrm>
              <a:off x="6318867" y="678741"/>
              <a:ext cx="51660" cy="82645"/>
            </a:xfrm>
            <a:custGeom>
              <a:rect b="b" l="l" r="r" t="t"/>
              <a:pathLst>
                <a:path extrusionOk="0" h="5604" w="3503">
                  <a:moveTo>
                    <a:pt x="3216" y="5031"/>
                  </a:moveTo>
                  <a:lnTo>
                    <a:pt x="2993" y="5604"/>
                  </a:lnTo>
                  <a:lnTo>
                    <a:pt x="2165" y="4458"/>
                  </a:lnTo>
                  <a:lnTo>
                    <a:pt x="1242" y="3153"/>
                  </a:lnTo>
                  <a:lnTo>
                    <a:pt x="1083" y="2962"/>
                  </a:lnTo>
                  <a:lnTo>
                    <a:pt x="1083" y="2962"/>
                  </a:lnTo>
                  <a:lnTo>
                    <a:pt x="128" y="1752"/>
                  </a:lnTo>
                  <a:lnTo>
                    <a:pt x="0" y="192"/>
                  </a:lnTo>
                  <a:cubicBezTo>
                    <a:pt x="0" y="96"/>
                    <a:pt x="64" y="1"/>
                    <a:pt x="191" y="1"/>
                  </a:cubicBezTo>
                  <a:cubicBezTo>
                    <a:pt x="255" y="1"/>
                    <a:pt x="287" y="33"/>
                    <a:pt x="287" y="96"/>
                  </a:cubicBezTo>
                  <a:lnTo>
                    <a:pt x="542" y="1529"/>
                  </a:lnTo>
                  <a:cubicBezTo>
                    <a:pt x="542" y="1529"/>
                    <a:pt x="955" y="1593"/>
                    <a:pt x="1306" y="1784"/>
                  </a:cubicBezTo>
                  <a:cubicBezTo>
                    <a:pt x="1719" y="2006"/>
                    <a:pt x="2101" y="2261"/>
                    <a:pt x="2133" y="2675"/>
                  </a:cubicBezTo>
                  <a:lnTo>
                    <a:pt x="3248" y="3630"/>
                  </a:lnTo>
                  <a:lnTo>
                    <a:pt x="3470" y="3789"/>
                  </a:lnTo>
                  <a:cubicBezTo>
                    <a:pt x="3502" y="4108"/>
                    <a:pt x="3470" y="4553"/>
                    <a:pt x="3216" y="503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3" name="Google Shape;3813;p72"/>
            <p:cNvSpPr/>
            <p:nvPr/>
          </p:nvSpPr>
          <p:spPr>
            <a:xfrm>
              <a:off x="6334825" y="722410"/>
              <a:ext cx="35704" cy="38978"/>
            </a:xfrm>
            <a:custGeom>
              <a:rect b="b" l="l" r="r" t="t"/>
              <a:pathLst>
                <a:path extrusionOk="0" h="2643" w="2421">
                  <a:moveTo>
                    <a:pt x="1" y="1"/>
                  </a:moveTo>
                  <a:lnTo>
                    <a:pt x="160" y="192"/>
                  </a:lnTo>
                  <a:lnTo>
                    <a:pt x="1083" y="1497"/>
                  </a:lnTo>
                  <a:lnTo>
                    <a:pt x="1911" y="2643"/>
                  </a:lnTo>
                  <a:lnTo>
                    <a:pt x="2134" y="2070"/>
                  </a:lnTo>
                  <a:cubicBezTo>
                    <a:pt x="2388" y="1592"/>
                    <a:pt x="2420" y="1147"/>
                    <a:pt x="2420" y="860"/>
                  </a:cubicBezTo>
                  <a:lnTo>
                    <a:pt x="2229" y="701"/>
                  </a:lnTo>
                  <a:cubicBezTo>
                    <a:pt x="2229" y="892"/>
                    <a:pt x="2134" y="1306"/>
                    <a:pt x="1975" y="1529"/>
                  </a:cubicBezTo>
                  <a:cubicBezTo>
                    <a:pt x="1784" y="1847"/>
                    <a:pt x="1784" y="2133"/>
                    <a:pt x="1784" y="2133"/>
                  </a:cubicBezTo>
                  <a:lnTo>
                    <a:pt x="1"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4" name="Google Shape;3814;p72"/>
            <p:cNvSpPr/>
            <p:nvPr/>
          </p:nvSpPr>
          <p:spPr>
            <a:xfrm>
              <a:off x="6356430" y="772185"/>
              <a:ext cx="65272" cy="43048"/>
            </a:xfrm>
            <a:custGeom>
              <a:rect b="b" l="l" r="r" t="t"/>
              <a:pathLst>
                <a:path extrusionOk="0" h="2919" w="4426">
                  <a:moveTo>
                    <a:pt x="287" y="0"/>
                  </a:moveTo>
                  <a:cubicBezTo>
                    <a:pt x="198" y="295"/>
                    <a:pt x="164" y="481"/>
                    <a:pt x="33" y="481"/>
                  </a:cubicBezTo>
                  <a:cubicBezTo>
                    <a:pt x="23" y="481"/>
                    <a:pt x="12" y="480"/>
                    <a:pt x="0" y="478"/>
                  </a:cubicBezTo>
                  <a:lnTo>
                    <a:pt x="0" y="478"/>
                  </a:lnTo>
                  <a:cubicBezTo>
                    <a:pt x="0" y="478"/>
                    <a:pt x="2096" y="2918"/>
                    <a:pt x="3834" y="2918"/>
                  </a:cubicBezTo>
                  <a:cubicBezTo>
                    <a:pt x="3926" y="2918"/>
                    <a:pt x="4017" y="2911"/>
                    <a:pt x="4107" y="2897"/>
                  </a:cubicBezTo>
                  <a:cubicBezTo>
                    <a:pt x="4139" y="2579"/>
                    <a:pt x="4234" y="2260"/>
                    <a:pt x="4266" y="1942"/>
                  </a:cubicBezTo>
                  <a:cubicBezTo>
                    <a:pt x="4330" y="1401"/>
                    <a:pt x="4425" y="828"/>
                    <a:pt x="4393" y="382"/>
                  </a:cubicBezTo>
                  <a:lnTo>
                    <a:pt x="4393" y="382"/>
                  </a:lnTo>
                  <a:cubicBezTo>
                    <a:pt x="4298" y="700"/>
                    <a:pt x="4107" y="1178"/>
                    <a:pt x="3820" y="1974"/>
                  </a:cubicBezTo>
                  <a:cubicBezTo>
                    <a:pt x="2292" y="1751"/>
                    <a:pt x="955" y="669"/>
                    <a:pt x="287"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5" name="Google Shape;3815;p72"/>
            <p:cNvSpPr/>
            <p:nvPr/>
          </p:nvSpPr>
          <p:spPr>
            <a:xfrm>
              <a:off x="6303839" y="626164"/>
              <a:ext cx="26310" cy="38978"/>
            </a:xfrm>
            <a:custGeom>
              <a:rect b="b" l="l" r="r" t="t"/>
              <a:pathLst>
                <a:path extrusionOk="0" h="2643" w="1784">
                  <a:moveTo>
                    <a:pt x="1" y="0"/>
                  </a:moveTo>
                  <a:lnTo>
                    <a:pt x="224" y="2643"/>
                  </a:lnTo>
                  <a:lnTo>
                    <a:pt x="828" y="2611"/>
                  </a:lnTo>
                  <a:lnTo>
                    <a:pt x="1783" y="2133"/>
                  </a:lnTo>
                  <a:lnTo>
                    <a:pt x="1" y="0"/>
                  </a:lnTo>
                  <a:close/>
                </a:path>
              </a:pathLst>
            </a:custGeom>
            <a:solidFill>
              <a:srgbClr val="F7D5B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6" name="Google Shape;3816;p72"/>
            <p:cNvSpPr/>
            <p:nvPr/>
          </p:nvSpPr>
          <p:spPr>
            <a:xfrm>
              <a:off x="6545633" y="922424"/>
              <a:ext cx="24894" cy="55878"/>
            </a:xfrm>
            <a:custGeom>
              <a:rect b="b" l="l" r="r" t="t"/>
              <a:pathLst>
                <a:path extrusionOk="0" h="3789" w="1688">
                  <a:moveTo>
                    <a:pt x="1688" y="3661"/>
                  </a:moveTo>
                  <a:lnTo>
                    <a:pt x="1688" y="3789"/>
                  </a:lnTo>
                  <a:lnTo>
                    <a:pt x="574" y="3789"/>
                  </a:lnTo>
                  <a:lnTo>
                    <a:pt x="1" y="2770"/>
                  </a:lnTo>
                  <a:lnTo>
                    <a:pt x="1" y="669"/>
                  </a:lnTo>
                  <a:cubicBezTo>
                    <a:pt x="1" y="669"/>
                    <a:pt x="96" y="669"/>
                    <a:pt x="255" y="541"/>
                  </a:cubicBezTo>
                  <a:cubicBezTo>
                    <a:pt x="383" y="510"/>
                    <a:pt x="510" y="414"/>
                    <a:pt x="669" y="319"/>
                  </a:cubicBezTo>
                  <a:cubicBezTo>
                    <a:pt x="1083" y="0"/>
                    <a:pt x="1592" y="701"/>
                    <a:pt x="1338" y="1433"/>
                  </a:cubicBezTo>
                  <a:cubicBezTo>
                    <a:pt x="1083" y="2133"/>
                    <a:pt x="1306" y="2897"/>
                    <a:pt x="1561" y="3215"/>
                  </a:cubicBezTo>
                  <a:cubicBezTo>
                    <a:pt x="1688" y="3343"/>
                    <a:pt x="1688" y="3534"/>
                    <a:pt x="1688" y="366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7" name="Google Shape;3817;p72"/>
            <p:cNvSpPr/>
            <p:nvPr/>
          </p:nvSpPr>
          <p:spPr>
            <a:xfrm>
              <a:off x="6486951" y="615369"/>
              <a:ext cx="24894" cy="44685"/>
            </a:xfrm>
            <a:custGeom>
              <a:rect b="b" l="l" r="r" t="t"/>
              <a:pathLst>
                <a:path extrusionOk="0" h="3030" w="1688">
                  <a:moveTo>
                    <a:pt x="828" y="0"/>
                  </a:moveTo>
                  <a:cubicBezTo>
                    <a:pt x="828" y="0"/>
                    <a:pt x="319" y="732"/>
                    <a:pt x="159" y="1051"/>
                  </a:cubicBezTo>
                  <a:cubicBezTo>
                    <a:pt x="0" y="1305"/>
                    <a:pt x="159" y="1687"/>
                    <a:pt x="159" y="1878"/>
                  </a:cubicBezTo>
                  <a:cubicBezTo>
                    <a:pt x="159" y="2069"/>
                    <a:pt x="637" y="2706"/>
                    <a:pt x="637" y="2706"/>
                  </a:cubicBezTo>
                  <a:cubicBezTo>
                    <a:pt x="637" y="2706"/>
                    <a:pt x="994" y="3030"/>
                    <a:pt x="1285" y="3030"/>
                  </a:cubicBezTo>
                  <a:cubicBezTo>
                    <a:pt x="1486" y="3030"/>
                    <a:pt x="1656" y="2876"/>
                    <a:pt x="1656" y="2356"/>
                  </a:cubicBezTo>
                  <a:cubicBezTo>
                    <a:pt x="1688" y="1083"/>
                    <a:pt x="828" y="0"/>
                    <a:pt x="828" y="0"/>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8" name="Google Shape;3818;p72"/>
            <p:cNvSpPr/>
            <p:nvPr/>
          </p:nvSpPr>
          <p:spPr>
            <a:xfrm>
              <a:off x="6432958" y="908340"/>
              <a:ext cx="122080" cy="69962"/>
            </a:xfrm>
            <a:custGeom>
              <a:rect b="b" l="l" r="r" t="t"/>
              <a:pathLst>
                <a:path extrusionOk="0" h="4744" w="8278">
                  <a:moveTo>
                    <a:pt x="6908" y="0"/>
                  </a:moveTo>
                  <a:cubicBezTo>
                    <a:pt x="5667" y="1210"/>
                    <a:pt x="4393" y="2579"/>
                    <a:pt x="3375" y="3343"/>
                  </a:cubicBezTo>
                  <a:cubicBezTo>
                    <a:pt x="3184" y="3502"/>
                    <a:pt x="2961" y="3629"/>
                    <a:pt x="2770" y="3693"/>
                  </a:cubicBezTo>
                  <a:lnTo>
                    <a:pt x="2770" y="3820"/>
                  </a:lnTo>
                  <a:cubicBezTo>
                    <a:pt x="2133" y="4170"/>
                    <a:pt x="1656" y="4330"/>
                    <a:pt x="1178" y="4489"/>
                  </a:cubicBezTo>
                  <a:cubicBezTo>
                    <a:pt x="510" y="4680"/>
                    <a:pt x="32" y="4744"/>
                    <a:pt x="0" y="4744"/>
                  </a:cubicBezTo>
                  <a:lnTo>
                    <a:pt x="8277" y="4744"/>
                  </a:lnTo>
                  <a:cubicBezTo>
                    <a:pt x="8277" y="4744"/>
                    <a:pt x="8150" y="3024"/>
                    <a:pt x="7641" y="1592"/>
                  </a:cubicBezTo>
                  <a:cubicBezTo>
                    <a:pt x="7545" y="1210"/>
                    <a:pt x="7418" y="923"/>
                    <a:pt x="7259" y="573"/>
                  </a:cubicBezTo>
                  <a:cubicBezTo>
                    <a:pt x="7195" y="382"/>
                    <a:pt x="7036" y="159"/>
                    <a:pt x="6908" y="0"/>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9" name="Google Shape;3819;p72"/>
            <p:cNvSpPr/>
            <p:nvPr/>
          </p:nvSpPr>
          <p:spPr>
            <a:xfrm>
              <a:off x="6343747" y="675467"/>
              <a:ext cx="199548" cy="301881"/>
            </a:xfrm>
            <a:custGeom>
              <a:rect b="b" l="l" r="r" t="t"/>
              <a:pathLst>
                <a:path extrusionOk="0" h="20470" w="13531">
                  <a:moveTo>
                    <a:pt x="9965" y="0"/>
                  </a:moveTo>
                  <a:lnTo>
                    <a:pt x="9615" y="32"/>
                  </a:lnTo>
                  <a:lnTo>
                    <a:pt x="4935" y="414"/>
                  </a:lnTo>
                  <a:cubicBezTo>
                    <a:pt x="4935" y="414"/>
                    <a:pt x="4012" y="1433"/>
                    <a:pt x="3725" y="2579"/>
                  </a:cubicBezTo>
                  <a:cubicBezTo>
                    <a:pt x="3757" y="3120"/>
                    <a:pt x="3853" y="3725"/>
                    <a:pt x="3980" y="4361"/>
                  </a:cubicBezTo>
                  <a:cubicBezTo>
                    <a:pt x="4012" y="4680"/>
                    <a:pt x="4044" y="5030"/>
                    <a:pt x="4139" y="5412"/>
                  </a:cubicBezTo>
                  <a:cubicBezTo>
                    <a:pt x="4235" y="5985"/>
                    <a:pt x="4362" y="6590"/>
                    <a:pt x="4489" y="7258"/>
                  </a:cubicBezTo>
                  <a:cubicBezTo>
                    <a:pt x="4521" y="7386"/>
                    <a:pt x="4553" y="7513"/>
                    <a:pt x="4553" y="7672"/>
                  </a:cubicBezTo>
                  <a:cubicBezTo>
                    <a:pt x="4649" y="8118"/>
                    <a:pt x="4649" y="8691"/>
                    <a:pt x="4649" y="9264"/>
                  </a:cubicBezTo>
                  <a:lnTo>
                    <a:pt x="4649" y="10219"/>
                  </a:lnTo>
                  <a:cubicBezTo>
                    <a:pt x="4649" y="10856"/>
                    <a:pt x="4617" y="11333"/>
                    <a:pt x="4617" y="11492"/>
                  </a:cubicBezTo>
                  <a:cubicBezTo>
                    <a:pt x="1019" y="15854"/>
                    <a:pt x="542" y="16491"/>
                    <a:pt x="96" y="18496"/>
                  </a:cubicBezTo>
                  <a:cubicBezTo>
                    <a:pt x="1" y="18974"/>
                    <a:pt x="160" y="19451"/>
                    <a:pt x="414" y="19801"/>
                  </a:cubicBezTo>
                  <a:cubicBezTo>
                    <a:pt x="733" y="20215"/>
                    <a:pt x="1274" y="20470"/>
                    <a:pt x="1815" y="20470"/>
                  </a:cubicBezTo>
                  <a:lnTo>
                    <a:pt x="8851" y="20470"/>
                  </a:lnTo>
                  <a:lnTo>
                    <a:pt x="8851" y="20120"/>
                  </a:lnTo>
                  <a:cubicBezTo>
                    <a:pt x="8851" y="19738"/>
                    <a:pt x="9105" y="19324"/>
                    <a:pt x="9456" y="19133"/>
                  </a:cubicBezTo>
                  <a:cubicBezTo>
                    <a:pt x="10315" y="18655"/>
                    <a:pt x="11557" y="18019"/>
                    <a:pt x="12480" y="16904"/>
                  </a:cubicBezTo>
                  <a:cubicBezTo>
                    <a:pt x="12671" y="16650"/>
                    <a:pt x="12894" y="16268"/>
                    <a:pt x="12989" y="15726"/>
                  </a:cubicBezTo>
                  <a:cubicBezTo>
                    <a:pt x="13403" y="14198"/>
                    <a:pt x="13530" y="11652"/>
                    <a:pt x="13435" y="9232"/>
                  </a:cubicBezTo>
                  <a:cubicBezTo>
                    <a:pt x="13435" y="8277"/>
                    <a:pt x="13403" y="7322"/>
                    <a:pt x="13371" y="6463"/>
                  </a:cubicBezTo>
                  <a:lnTo>
                    <a:pt x="13371" y="6049"/>
                  </a:lnTo>
                  <a:lnTo>
                    <a:pt x="13371" y="5921"/>
                  </a:lnTo>
                  <a:cubicBezTo>
                    <a:pt x="13467" y="4393"/>
                    <a:pt x="13371" y="3056"/>
                    <a:pt x="12989" y="1783"/>
                  </a:cubicBezTo>
                  <a:cubicBezTo>
                    <a:pt x="12926" y="1433"/>
                    <a:pt x="12766" y="1019"/>
                    <a:pt x="12607" y="669"/>
                  </a:cubicBezTo>
                  <a:cubicBezTo>
                    <a:pt x="11843" y="255"/>
                    <a:pt x="11015" y="255"/>
                    <a:pt x="9965" y="0"/>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0" name="Google Shape;3820;p72"/>
            <p:cNvSpPr/>
            <p:nvPr/>
          </p:nvSpPr>
          <p:spPr>
            <a:xfrm>
              <a:off x="6400085" y="660955"/>
              <a:ext cx="46027" cy="57412"/>
            </a:xfrm>
            <a:custGeom>
              <a:rect b="b" l="l" r="r" t="t"/>
              <a:pathLst>
                <a:path extrusionOk="0" h="3893" w="3121">
                  <a:moveTo>
                    <a:pt x="1765" y="1"/>
                  </a:moveTo>
                  <a:cubicBezTo>
                    <a:pt x="1444" y="1"/>
                    <a:pt x="1020" y="29"/>
                    <a:pt x="1020" y="29"/>
                  </a:cubicBezTo>
                  <a:cubicBezTo>
                    <a:pt x="1179" y="666"/>
                    <a:pt x="1051" y="1334"/>
                    <a:pt x="638" y="1844"/>
                  </a:cubicBezTo>
                  <a:cubicBezTo>
                    <a:pt x="319" y="2289"/>
                    <a:pt x="1" y="2830"/>
                    <a:pt x="1" y="3404"/>
                  </a:cubicBezTo>
                  <a:cubicBezTo>
                    <a:pt x="740" y="3829"/>
                    <a:pt x="1558" y="3892"/>
                    <a:pt x="1978" y="3892"/>
                  </a:cubicBezTo>
                  <a:cubicBezTo>
                    <a:pt x="2155" y="3892"/>
                    <a:pt x="2261" y="3881"/>
                    <a:pt x="2261" y="3881"/>
                  </a:cubicBezTo>
                  <a:lnTo>
                    <a:pt x="3057" y="2448"/>
                  </a:lnTo>
                  <a:cubicBezTo>
                    <a:pt x="3057" y="2448"/>
                    <a:pt x="3057" y="1207"/>
                    <a:pt x="3089" y="1048"/>
                  </a:cubicBezTo>
                  <a:cubicBezTo>
                    <a:pt x="3121" y="889"/>
                    <a:pt x="3057" y="347"/>
                    <a:pt x="3025" y="284"/>
                  </a:cubicBezTo>
                  <a:cubicBezTo>
                    <a:pt x="2961" y="252"/>
                    <a:pt x="2229" y="61"/>
                    <a:pt x="2102" y="29"/>
                  </a:cubicBezTo>
                  <a:cubicBezTo>
                    <a:pt x="2059" y="8"/>
                    <a:pt x="1925" y="1"/>
                    <a:pt x="1765" y="1"/>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1" name="Google Shape;3821;p72"/>
            <p:cNvSpPr/>
            <p:nvPr/>
          </p:nvSpPr>
          <p:spPr>
            <a:xfrm>
              <a:off x="6383655" y="551037"/>
              <a:ext cx="104235" cy="115989"/>
            </a:xfrm>
            <a:custGeom>
              <a:rect b="b" l="l" r="r" t="t"/>
              <a:pathLst>
                <a:path extrusionOk="0" h="7865" w="7068">
                  <a:moveTo>
                    <a:pt x="7068" y="4330"/>
                  </a:moveTo>
                  <a:lnTo>
                    <a:pt x="7068" y="4521"/>
                  </a:lnTo>
                  <a:cubicBezTo>
                    <a:pt x="6909" y="5667"/>
                    <a:pt x="6272" y="6463"/>
                    <a:pt x="5604" y="7068"/>
                  </a:cubicBezTo>
                  <a:cubicBezTo>
                    <a:pt x="5572" y="6368"/>
                    <a:pt x="5444" y="5349"/>
                    <a:pt x="4935" y="6368"/>
                  </a:cubicBezTo>
                  <a:cubicBezTo>
                    <a:pt x="4712" y="6750"/>
                    <a:pt x="4457" y="7036"/>
                    <a:pt x="4203" y="7259"/>
                  </a:cubicBezTo>
                  <a:cubicBezTo>
                    <a:pt x="3821" y="7578"/>
                    <a:pt x="3375" y="7705"/>
                    <a:pt x="3089" y="7800"/>
                  </a:cubicBezTo>
                  <a:cubicBezTo>
                    <a:pt x="2961" y="7832"/>
                    <a:pt x="2866" y="7832"/>
                    <a:pt x="2770" y="7832"/>
                  </a:cubicBezTo>
                  <a:cubicBezTo>
                    <a:pt x="2643" y="7864"/>
                    <a:pt x="2547" y="7864"/>
                    <a:pt x="2420" y="7800"/>
                  </a:cubicBezTo>
                  <a:cubicBezTo>
                    <a:pt x="1752" y="7418"/>
                    <a:pt x="1338" y="7004"/>
                    <a:pt x="1083" y="6527"/>
                  </a:cubicBezTo>
                  <a:cubicBezTo>
                    <a:pt x="987" y="6272"/>
                    <a:pt x="924" y="6049"/>
                    <a:pt x="860" y="5763"/>
                  </a:cubicBezTo>
                  <a:cubicBezTo>
                    <a:pt x="860" y="5731"/>
                    <a:pt x="860" y="5636"/>
                    <a:pt x="828" y="5604"/>
                  </a:cubicBezTo>
                  <a:cubicBezTo>
                    <a:pt x="446" y="5031"/>
                    <a:pt x="255" y="4426"/>
                    <a:pt x="160" y="3885"/>
                  </a:cubicBezTo>
                  <a:cubicBezTo>
                    <a:pt x="1" y="3121"/>
                    <a:pt x="64" y="2388"/>
                    <a:pt x="351" y="1784"/>
                  </a:cubicBezTo>
                  <a:cubicBezTo>
                    <a:pt x="828" y="733"/>
                    <a:pt x="1847" y="33"/>
                    <a:pt x="3343" y="33"/>
                  </a:cubicBezTo>
                  <a:cubicBezTo>
                    <a:pt x="6686" y="1"/>
                    <a:pt x="7068" y="2293"/>
                    <a:pt x="7068" y="4330"/>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2" name="Google Shape;3822;p72"/>
            <p:cNvSpPr/>
            <p:nvPr/>
          </p:nvSpPr>
          <p:spPr>
            <a:xfrm>
              <a:off x="6394451" y="567482"/>
              <a:ext cx="140396" cy="164331"/>
            </a:xfrm>
            <a:custGeom>
              <a:rect b="b" l="l" r="r" t="t"/>
              <a:pathLst>
                <a:path extrusionOk="0" h="11143" w="9520">
                  <a:moveTo>
                    <a:pt x="5508" y="0"/>
                  </a:moveTo>
                  <a:lnTo>
                    <a:pt x="5285" y="350"/>
                  </a:lnTo>
                  <a:lnTo>
                    <a:pt x="4044" y="2802"/>
                  </a:lnTo>
                  <a:lnTo>
                    <a:pt x="3916" y="3056"/>
                  </a:lnTo>
                  <a:lnTo>
                    <a:pt x="3757" y="3375"/>
                  </a:lnTo>
                  <a:cubicBezTo>
                    <a:pt x="3757" y="3375"/>
                    <a:pt x="3694" y="3438"/>
                    <a:pt x="3694" y="3566"/>
                  </a:cubicBezTo>
                  <a:lnTo>
                    <a:pt x="3694" y="3661"/>
                  </a:lnTo>
                  <a:cubicBezTo>
                    <a:pt x="3630" y="4139"/>
                    <a:pt x="3471" y="5253"/>
                    <a:pt x="3152" y="6303"/>
                  </a:cubicBezTo>
                  <a:cubicBezTo>
                    <a:pt x="3121" y="6558"/>
                    <a:pt x="3025" y="6749"/>
                    <a:pt x="2961" y="7004"/>
                  </a:cubicBezTo>
                  <a:cubicBezTo>
                    <a:pt x="2898" y="7163"/>
                    <a:pt x="2834" y="7354"/>
                    <a:pt x="2739" y="7513"/>
                  </a:cubicBezTo>
                  <a:cubicBezTo>
                    <a:pt x="2739" y="7545"/>
                    <a:pt x="2707" y="7545"/>
                    <a:pt x="2707" y="7577"/>
                  </a:cubicBezTo>
                  <a:cubicBezTo>
                    <a:pt x="2675" y="7640"/>
                    <a:pt x="2675" y="7672"/>
                    <a:pt x="2643" y="7704"/>
                  </a:cubicBezTo>
                  <a:cubicBezTo>
                    <a:pt x="2611" y="7800"/>
                    <a:pt x="2611" y="7831"/>
                    <a:pt x="2548" y="7863"/>
                  </a:cubicBezTo>
                  <a:cubicBezTo>
                    <a:pt x="2388" y="8182"/>
                    <a:pt x="2229" y="8468"/>
                    <a:pt x="2038" y="8659"/>
                  </a:cubicBezTo>
                  <a:cubicBezTo>
                    <a:pt x="2038" y="8659"/>
                    <a:pt x="1274" y="9550"/>
                    <a:pt x="446" y="10219"/>
                  </a:cubicBezTo>
                  <a:cubicBezTo>
                    <a:pt x="319" y="10346"/>
                    <a:pt x="160" y="10442"/>
                    <a:pt x="1" y="10569"/>
                  </a:cubicBezTo>
                  <a:cubicBezTo>
                    <a:pt x="1" y="10569"/>
                    <a:pt x="860" y="10888"/>
                    <a:pt x="1847" y="11047"/>
                  </a:cubicBezTo>
                  <a:cubicBezTo>
                    <a:pt x="2197" y="11079"/>
                    <a:pt x="2611" y="11142"/>
                    <a:pt x="2961" y="11142"/>
                  </a:cubicBezTo>
                  <a:cubicBezTo>
                    <a:pt x="3343" y="11142"/>
                    <a:pt x="3757" y="10919"/>
                    <a:pt x="3948" y="10569"/>
                  </a:cubicBezTo>
                  <a:cubicBezTo>
                    <a:pt x="3980" y="10537"/>
                    <a:pt x="3980" y="10506"/>
                    <a:pt x="3980" y="10506"/>
                  </a:cubicBezTo>
                  <a:cubicBezTo>
                    <a:pt x="4076" y="10506"/>
                    <a:pt x="4107" y="10537"/>
                    <a:pt x="4203" y="10537"/>
                  </a:cubicBezTo>
                  <a:cubicBezTo>
                    <a:pt x="4676" y="10658"/>
                    <a:pt x="5057" y="10711"/>
                    <a:pt x="5369" y="10711"/>
                  </a:cubicBezTo>
                  <a:cubicBezTo>
                    <a:pt x="5959" y="10711"/>
                    <a:pt x="6298" y="10522"/>
                    <a:pt x="6527" y="10251"/>
                  </a:cubicBezTo>
                  <a:lnTo>
                    <a:pt x="6782" y="9901"/>
                  </a:lnTo>
                  <a:cubicBezTo>
                    <a:pt x="7068" y="9423"/>
                    <a:pt x="7291" y="8850"/>
                    <a:pt x="8087" y="8691"/>
                  </a:cubicBezTo>
                  <a:cubicBezTo>
                    <a:pt x="8193" y="8680"/>
                    <a:pt x="8317" y="8673"/>
                    <a:pt x="8457" y="8673"/>
                  </a:cubicBezTo>
                  <a:cubicBezTo>
                    <a:pt x="8738" y="8673"/>
                    <a:pt x="9084" y="8702"/>
                    <a:pt x="9488" y="8786"/>
                  </a:cubicBezTo>
                  <a:lnTo>
                    <a:pt x="9519" y="8786"/>
                  </a:lnTo>
                  <a:cubicBezTo>
                    <a:pt x="9074" y="7163"/>
                    <a:pt x="7546" y="4871"/>
                    <a:pt x="7036" y="4361"/>
                  </a:cubicBezTo>
                  <a:cubicBezTo>
                    <a:pt x="7036" y="4361"/>
                    <a:pt x="7418" y="3438"/>
                    <a:pt x="7164" y="2165"/>
                  </a:cubicBezTo>
                  <a:cubicBezTo>
                    <a:pt x="6622" y="828"/>
                    <a:pt x="5540" y="32"/>
                    <a:pt x="5508" y="0"/>
                  </a:cubicBezTo>
                  <a:close/>
                </a:path>
              </a:pathLst>
            </a:custGeom>
            <a:solidFill>
              <a:srgbClr val="9B6C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3" name="Google Shape;3823;p72"/>
            <p:cNvSpPr/>
            <p:nvPr/>
          </p:nvSpPr>
          <p:spPr>
            <a:xfrm>
              <a:off x="6452204" y="722410"/>
              <a:ext cx="15" cy="15"/>
            </a:xfrm>
            <a:custGeom>
              <a:rect b="b" l="l" r="r" t="t"/>
              <a:pathLst>
                <a:path extrusionOk="0" h="1" w="1">
                  <a:moveTo>
                    <a:pt x="0" y="1"/>
                  </a:moveTo>
                  <a:lnTo>
                    <a:pt x="0" y="1"/>
                  </a:lnTo>
                  <a:close/>
                </a:path>
              </a:pathLst>
            </a:custGeom>
            <a:solidFill>
              <a:srgbClr val="882E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4" name="Google Shape;3824;p72"/>
            <p:cNvSpPr/>
            <p:nvPr/>
          </p:nvSpPr>
          <p:spPr>
            <a:xfrm>
              <a:off x="6453148" y="654805"/>
              <a:ext cx="54005" cy="68561"/>
            </a:xfrm>
            <a:custGeom>
              <a:rect b="b" l="l" r="r" t="t"/>
              <a:pathLst>
                <a:path extrusionOk="0" h="4649" w="3662">
                  <a:moveTo>
                    <a:pt x="1974" y="0"/>
                  </a:moveTo>
                  <a:lnTo>
                    <a:pt x="1974" y="0"/>
                  </a:lnTo>
                  <a:cubicBezTo>
                    <a:pt x="1910" y="382"/>
                    <a:pt x="1847" y="828"/>
                    <a:pt x="1719" y="1242"/>
                  </a:cubicBezTo>
                  <a:cubicBezTo>
                    <a:pt x="1592" y="1624"/>
                    <a:pt x="1433" y="2038"/>
                    <a:pt x="1274" y="2420"/>
                  </a:cubicBezTo>
                  <a:cubicBezTo>
                    <a:pt x="1083" y="2770"/>
                    <a:pt x="892" y="3184"/>
                    <a:pt x="701" y="3534"/>
                  </a:cubicBezTo>
                  <a:cubicBezTo>
                    <a:pt x="478" y="3884"/>
                    <a:pt x="255" y="4266"/>
                    <a:pt x="0" y="4616"/>
                  </a:cubicBezTo>
                  <a:cubicBezTo>
                    <a:pt x="96" y="4616"/>
                    <a:pt x="127" y="4648"/>
                    <a:pt x="223" y="4648"/>
                  </a:cubicBezTo>
                  <a:cubicBezTo>
                    <a:pt x="382" y="4616"/>
                    <a:pt x="478" y="4521"/>
                    <a:pt x="637" y="4489"/>
                  </a:cubicBezTo>
                  <a:cubicBezTo>
                    <a:pt x="860" y="4425"/>
                    <a:pt x="1019" y="4298"/>
                    <a:pt x="1210" y="4203"/>
                  </a:cubicBezTo>
                  <a:cubicBezTo>
                    <a:pt x="1560" y="4012"/>
                    <a:pt x="1910" y="3789"/>
                    <a:pt x="2229" y="3502"/>
                  </a:cubicBezTo>
                  <a:lnTo>
                    <a:pt x="2674" y="3056"/>
                  </a:lnTo>
                  <a:cubicBezTo>
                    <a:pt x="2833" y="2897"/>
                    <a:pt x="2961" y="2738"/>
                    <a:pt x="3088" y="2579"/>
                  </a:cubicBezTo>
                  <a:cubicBezTo>
                    <a:pt x="3311" y="2261"/>
                    <a:pt x="3502" y="1911"/>
                    <a:pt x="3661" y="1497"/>
                  </a:cubicBezTo>
                  <a:lnTo>
                    <a:pt x="3661" y="1497"/>
                  </a:lnTo>
                  <a:cubicBezTo>
                    <a:pt x="3502" y="1911"/>
                    <a:pt x="3279" y="2261"/>
                    <a:pt x="2993" y="2611"/>
                  </a:cubicBezTo>
                  <a:cubicBezTo>
                    <a:pt x="2865" y="2770"/>
                    <a:pt x="2770" y="2929"/>
                    <a:pt x="2611" y="3088"/>
                  </a:cubicBezTo>
                  <a:cubicBezTo>
                    <a:pt x="2483" y="3247"/>
                    <a:pt x="2324" y="3407"/>
                    <a:pt x="2165" y="3534"/>
                  </a:cubicBezTo>
                  <a:cubicBezTo>
                    <a:pt x="1847" y="3821"/>
                    <a:pt x="1496" y="4012"/>
                    <a:pt x="1114" y="4203"/>
                  </a:cubicBezTo>
                  <a:cubicBezTo>
                    <a:pt x="955" y="4298"/>
                    <a:pt x="764" y="4362"/>
                    <a:pt x="573" y="4457"/>
                  </a:cubicBezTo>
                  <a:cubicBezTo>
                    <a:pt x="446" y="4521"/>
                    <a:pt x="287" y="4585"/>
                    <a:pt x="127" y="4616"/>
                  </a:cubicBezTo>
                  <a:cubicBezTo>
                    <a:pt x="382" y="4298"/>
                    <a:pt x="541" y="3948"/>
                    <a:pt x="732" y="3629"/>
                  </a:cubicBezTo>
                  <a:cubicBezTo>
                    <a:pt x="923" y="3216"/>
                    <a:pt x="1114" y="2865"/>
                    <a:pt x="1274" y="2452"/>
                  </a:cubicBezTo>
                  <a:cubicBezTo>
                    <a:pt x="1433" y="2070"/>
                    <a:pt x="1592" y="1656"/>
                    <a:pt x="1719" y="1274"/>
                  </a:cubicBezTo>
                  <a:cubicBezTo>
                    <a:pt x="1815" y="1019"/>
                    <a:pt x="1847" y="828"/>
                    <a:pt x="1878" y="637"/>
                  </a:cubicBezTo>
                  <a:cubicBezTo>
                    <a:pt x="1910" y="446"/>
                    <a:pt x="1974" y="191"/>
                    <a:pt x="1974"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5" name="Google Shape;3825;p72"/>
            <p:cNvSpPr/>
            <p:nvPr/>
          </p:nvSpPr>
          <p:spPr>
            <a:xfrm>
              <a:off x="6407134" y="643169"/>
              <a:ext cx="7993" cy="4159"/>
            </a:xfrm>
            <a:custGeom>
              <a:rect b="b" l="l" r="r" t="t"/>
              <a:pathLst>
                <a:path extrusionOk="0" h="282" w="542">
                  <a:moveTo>
                    <a:pt x="204" y="0"/>
                  </a:moveTo>
                  <a:cubicBezTo>
                    <a:pt x="102" y="0"/>
                    <a:pt x="15" y="40"/>
                    <a:pt x="0" y="184"/>
                  </a:cubicBezTo>
                  <a:cubicBezTo>
                    <a:pt x="0" y="184"/>
                    <a:pt x="54" y="281"/>
                    <a:pt x="174" y="281"/>
                  </a:cubicBezTo>
                  <a:cubicBezTo>
                    <a:pt x="260" y="281"/>
                    <a:pt x="381" y="231"/>
                    <a:pt x="542" y="57"/>
                  </a:cubicBezTo>
                  <a:cubicBezTo>
                    <a:pt x="472" y="57"/>
                    <a:pt x="327" y="0"/>
                    <a:pt x="20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6" name="Google Shape;3826;p72"/>
            <p:cNvSpPr/>
            <p:nvPr/>
          </p:nvSpPr>
          <p:spPr>
            <a:xfrm>
              <a:off x="6407134" y="643538"/>
              <a:ext cx="7993" cy="2832"/>
            </a:xfrm>
            <a:custGeom>
              <a:rect b="b" l="l" r="r" t="t"/>
              <a:pathLst>
                <a:path extrusionOk="0" h="192" w="542">
                  <a:moveTo>
                    <a:pt x="223" y="0"/>
                  </a:moveTo>
                  <a:cubicBezTo>
                    <a:pt x="255" y="0"/>
                    <a:pt x="351" y="32"/>
                    <a:pt x="382" y="32"/>
                  </a:cubicBezTo>
                  <a:cubicBezTo>
                    <a:pt x="351" y="32"/>
                    <a:pt x="287" y="0"/>
                    <a:pt x="223" y="0"/>
                  </a:cubicBezTo>
                  <a:close/>
                  <a:moveTo>
                    <a:pt x="382" y="32"/>
                  </a:moveTo>
                  <a:cubicBezTo>
                    <a:pt x="414" y="96"/>
                    <a:pt x="510" y="96"/>
                    <a:pt x="542" y="96"/>
                  </a:cubicBezTo>
                  <a:cubicBezTo>
                    <a:pt x="510" y="32"/>
                    <a:pt x="478" y="32"/>
                    <a:pt x="382" y="32"/>
                  </a:cubicBezTo>
                  <a:close/>
                  <a:moveTo>
                    <a:pt x="64" y="32"/>
                  </a:moveTo>
                  <a:cubicBezTo>
                    <a:pt x="0" y="96"/>
                    <a:pt x="0" y="159"/>
                    <a:pt x="0" y="191"/>
                  </a:cubicBezTo>
                  <a:cubicBezTo>
                    <a:pt x="0" y="128"/>
                    <a:pt x="32" y="96"/>
                    <a:pt x="64" y="32"/>
                  </a:cubicBezTo>
                  <a:close/>
                </a:path>
              </a:pathLst>
            </a:custGeom>
            <a:solidFill>
              <a:srgbClr val="FFD4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7" name="Google Shape;3827;p72"/>
            <p:cNvSpPr/>
            <p:nvPr/>
          </p:nvSpPr>
          <p:spPr>
            <a:xfrm>
              <a:off x="6415113" y="654805"/>
              <a:ext cx="8937" cy="4704"/>
            </a:xfrm>
            <a:custGeom>
              <a:rect b="b" l="l" r="r" t="t"/>
              <a:pathLst>
                <a:path extrusionOk="0" h="319" w="606">
                  <a:moveTo>
                    <a:pt x="605" y="0"/>
                  </a:moveTo>
                  <a:lnTo>
                    <a:pt x="478" y="128"/>
                  </a:lnTo>
                  <a:cubicBezTo>
                    <a:pt x="414" y="160"/>
                    <a:pt x="351" y="160"/>
                    <a:pt x="319" y="191"/>
                  </a:cubicBezTo>
                  <a:cubicBezTo>
                    <a:pt x="255" y="287"/>
                    <a:pt x="128" y="287"/>
                    <a:pt x="1" y="319"/>
                  </a:cubicBezTo>
                  <a:lnTo>
                    <a:pt x="160" y="319"/>
                  </a:lnTo>
                  <a:cubicBezTo>
                    <a:pt x="192" y="319"/>
                    <a:pt x="287" y="319"/>
                    <a:pt x="319" y="287"/>
                  </a:cubicBezTo>
                  <a:cubicBezTo>
                    <a:pt x="414" y="223"/>
                    <a:pt x="446" y="191"/>
                    <a:pt x="478" y="160"/>
                  </a:cubicBezTo>
                  <a:cubicBezTo>
                    <a:pt x="574" y="128"/>
                    <a:pt x="574" y="32"/>
                    <a:pt x="605" y="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8" name="Google Shape;3828;p72"/>
            <p:cNvSpPr/>
            <p:nvPr/>
          </p:nvSpPr>
          <p:spPr>
            <a:xfrm>
              <a:off x="6409479" y="613024"/>
              <a:ext cx="19732" cy="8922"/>
            </a:xfrm>
            <a:custGeom>
              <a:rect b="b" l="l" r="r" t="t"/>
              <a:pathLst>
                <a:path extrusionOk="0" h="605" w="1338">
                  <a:moveTo>
                    <a:pt x="924" y="0"/>
                  </a:moveTo>
                  <a:cubicBezTo>
                    <a:pt x="860" y="0"/>
                    <a:pt x="733" y="32"/>
                    <a:pt x="669" y="64"/>
                  </a:cubicBezTo>
                  <a:cubicBezTo>
                    <a:pt x="574" y="127"/>
                    <a:pt x="510" y="191"/>
                    <a:pt x="414" y="255"/>
                  </a:cubicBezTo>
                  <a:cubicBezTo>
                    <a:pt x="351" y="287"/>
                    <a:pt x="255" y="318"/>
                    <a:pt x="192" y="414"/>
                  </a:cubicBezTo>
                  <a:cubicBezTo>
                    <a:pt x="96" y="446"/>
                    <a:pt x="64" y="509"/>
                    <a:pt x="1" y="605"/>
                  </a:cubicBezTo>
                  <a:cubicBezTo>
                    <a:pt x="64" y="573"/>
                    <a:pt x="160" y="509"/>
                    <a:pt x="192" y="478"/>
                  </a:cubicBezTo>
                  <a:lnTo>
                    <a:pt x="414" y="350"/>
                  </a:lnTo>
                  <a:lnTo>
                    <a:pt x="669" y="223"/>
                  </a:lnTo>
                  <a:cubicBezTo>
                    <a:pt x="733" y="159"/>
                    <a:pt x="828" y="159"/>
                    <a:pt x="892" y="127"/>
                  </a:cubicBezTo>
                  <a:lnTo>
                    <a:pt x="1338" y="127"/>
                  </a:lnTo>
                  <a:cubicBezTo>
                    <a:pt x="1306" y="64"/>
                    <a:pt x="1210" y="64"/>
                    <a:pt x="1147" y="32"/>
                  </a:cubicBezTo>
                  <a:cubicBezTo>
                    <a:pt x="1083" y="32"/>
                    <a:pt x="1019" y="0"/>
                    <a:pt x="92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9" name="Google Shape;3829;p72"/>
            <p:cNvSpPr/>
            <p:nvPr/>
          </p:nvSpPr>
          <p:spPr>
            <a:xfrm>
              <a:off x="6412768" y="621932"/>
              <a:ext cx="16443" cy="5191"/>
            </a:xfrm>
            <a:custGeom>
              <a:rect b="b" l="l" r="r" t="t"/>
              <a:pathLst>
                <a:path extrusionOk="0" h="352" w="1115">
                  <a:moveTo>
                    <a:pt x="1115" y="1"/>
                  </a:moveTo>
                  <a:cubicBezTo>
                    <a:pt x="1051" y="33"/>
                    <a:pt x="955" y="128"/>
                    <a:pt x="860" y="160"/>
                  </a:cubicBezTo>
                  <a:cubicBezTo>
                    <a:pt x="796" y="192"/>
                    <a:pt x="669" y="224"/>
                    <a:pt x="605" y="256"/>
                  </a:cubicBezTo>
                  <a:cubicBezTo>
                    <a:pt x="414" y="224"/>
                    <a:pt x="191" y="224"/>
                    <a:pt x="0" y="224"/>
                  </a:cubicBezTo>
                  <a:cubicBezTo>
                    <a:pt x="191" y="287"/>
                    <a:pt x="414" y="287"/>
                    <a:pt x="605" y="351"/>
                  </a:cubicBezTo>
                  <a:cubicBezTo>
                    <a:pt x="669" y="319"/>
                    <a:pt x="701" y="319"/>
                    <a:pt x="764" y="256"/>
                  </a:cubicBezTo>
                  <a:cubicBezTo>
                    <a:pt x="796" y="256"/>
                    <a:pt x="828" y="224"/>
                    <a:pt x="860" y="192"/>
                  </a:cubicBezTo>
                  <a:cubicBezTo>
                    <a:pt x="924" y="192"/>
                    <a:pt x="955" y="160"/>
                    <a:pt x="987" y="96"/>
                  </a:cubicBezTo>
                  <a:lnTo>
                    <a:pt x="1115" y="1"/>
                  </a:ln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0" name="Google Shape;3830;p72"/>
            <p:cNvSpPr/>
            <p:nvPr/>
          </p:nvSpPr>
          <p:spPr>
            <a:xfrm>
              <a:off x="6393050" y="624291"/>
              <a:ext cx="7993" cy="4233"/>
            </a:xfrm>
            <a:custGeom>
              <a:rect b="b" l="l" r="r" t="t"/>
              <a:pathLst>
                <a:path extrusionOk="0" h="287" w="542">
                  <a:moveTo>
                    <a:pt x="319" y="0"/>
                  </a:moveTo>
                  <a:cubicBezTo>
                    <a:pt x="255" y="32"/>
                    <a:pt x="223" y="32"/>
                    <a:pt x="191" y="32"/>
                  </a:cubicBezTo>
                  <a:cubicBezTo>
                    <a:pt x="128" y="32"/>
                    <a:pt x="96" y="32"/>
                    <a:pt x="64" y="64"/>
                  </a:cubicBezTo>
                  <a:lnTo>
                    <a:pt x="0" y="287"/>
                  </a:lnTo>
                  <a:lnTo>
                    <a:pt x="159" y="159"/>
                  </a:lnTo>
                  <a:cubicBezTo>
                    <a:pt x="223" y="127"/>
                    <a:pt x="255" y="127"/>
                    <a:pt x="350" y="64"/>
                  </a:cubicBezTo>
                  <a:cubicBezTo>
                    <a:pt x="382" y="64"/>
                    <a:pt x="478" y="32"/>
                    <a:pt x="541"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1" name="Google Shape;3831;p72"/>
            <p:cNvSpPr/>
            <p:nvPr/>
          </p:nvSpPr>
          <p:spPr>
            <a:xfrm>
              <a:off x="6395395" y="629925"/>
              <a:ext cx="7521" cy="2094"/>
            </a:xfrm>
            <a:custGeom>
              <a:rect b="b" l="l" r="r" t="t"/>
              <a:pathLst>
                <a:path extrusionOk="0" h="142" w="510">
                  <a:moveTo>
                    <a:pt x="510" y="0"/>
                  </a:moveTo>
                  <a:cubicBezTo>
                    <a:pt x="446" y="0"/>
                    <a:pt x="446" y="64"/>
                    <a:pt x="414" y="64"/>
                  </a:cubicBezTo>
                  <a:cubicBezTo>
                    <a:pt x="382" y="64"/>
                    <a:pt x="382" y="96"/>
                    <a:pt x="351" y="96"/>
                  </a:cubicBezTo>
                  <a:cubicBezTo>
                    <a:pt x="223" y="127"/>
                    <a:pt x="96" y="127"/>
                    <a:pt x="0" y="127"/>
                  </a:cubicBezTo>
                  <a:cubicBezTo>
                    <a:pt x="43" y="127"/>
                    <a:pt x="71" y="142"/>
                    <a:pt x="104" y="142"/>
                  </a:cubicBezTo>
                  <a:cubicBezTo>
                    <a:pt x="121" y="142"/>
                    <a:pt x="138" y="138"/>
                    <a:pt x="160" y="127"/>
                  </a:cubicBezTo>
                  <a:lnTo>
                    <a:pt x="351" y="127"/>
                  </a:lnTo>
                  <a:cubicBezTo>
                    <a:pt x="382" y="127"/>
                    <a:pt x="382" y="96"/>
                    <a:pt x="414" y="96"/>
                  </a:cubicBezTo>
                  <a:cubicBezTo>
                    <a:pt x="446" y="64"/>
                    <a:pt x="510" y="64"/>
                    <a:pt x="510" y="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2" name="Google Shape;3832;p72"/>
            <p:cNvSpPr/>
            <p:nvPr/>
          </p:nvSpPr>
          <p:spPr>
            <a:xfrm>
              <a:off x="6429197" y="660439"/>
              <a:ext cx="11754" cy="21133"/>
            </a:xfrm>
            <a:custGeom>
              <a:rect b="b" l="l" r="r" t="t"/>
              <a:pathLst>
                <a:path extrusionOk="0" h="1433" w="797">
                  <a:moveTo>
                    <a:pt x="796" y="0"/>
                  </a:moveTo>
                  <a:cubicBezTo>
                    <a:pt x="478" y="160"/>
                    <a:pt x="192" y="255"/>
                    <a:pt x="1" y="319"/>
                  </a:cubicBezTo>
                  <a:lnTo>
                    <a:pt x="32" y="478"/>
                  </a:lnTo>
                  <a:lnTo>
                    <a:pt x="319" y="1433"/>
                  </a:lnTo>
                  <a:lnTo>
                    <a:pt x="319" y="1401"/>
                  </a:lnTo>
                  <a:cubicBezTo>
                    <a:pt x="351" y="1337"/>
                    <a:pt x="351" y="1274"/>
                    <a:pt x="414" y="1210"/>
                  </a:cubicBezTo>
                  <a:cubicBezTo>
                    <a:pt x="478" y="1051"/>
                    <a:pt x="510" y="892"/>
                    <a:pt x="605" y="701"/>
                  </a:cubicBezTo>
                  <a:cubicBezTo>
                    <a:pt x="669" y="446"/>
                    <a:pt x="733" y="255"/>
                    <a:pt x="796"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3" name="Google Shape;3833;p72"/>
            <p:cNvSpPr/>
            <p:nvPr/>
          </p:nvSpPr>
          <p:spPr>
            <a:xfrm>
              <a:off x="6375677" y="549636"/>
              <a:ext cx="99546" cy="82173"/>
            </a:xfrm>
            <a:custGeom>
              <a:rect b="b" l="l" r="r" t="t"/>
              <a:pathLst>
                <a:path extrusionOk="0" h="5572" w="6750">
                  <a:moveTo>
                    <a:pt x="3916" y="0"/>
                  </a:moveTo>
                  <a:cubicBezTo>
                    <a:pt x="2452" y="0"/>
                    <a:pt x="1401" y="701"/>
                    <a:pt x="924" y="1751"/>
                  </a:cubicBezTo>
                  <a:cubicBezTo>
                    <a:pt x="924" y="1751"/>
                    <a:pt x="0" y="3279"/>
                    <a:pt x="924" y="4903"/>
                  </a:cubicBezTo>
                  <a:cubicBezTo>
                    <a:pt x="1051" y="5126"/>
                    <a:pt x="1210" y="5349"/>
                    <a:pt x="1401" y="5571"/>
                  </a:cubicBezTo>
                  <a:cubicBezTo>
                    <a:pt x="1337" y="5444"/>
                    <a:pt x="1242" y="5285"/>
                    <a:pt x="1178" y="5158"/>
                  </a:cubicBezTo>
                  <a:cubicBezTo>
                    <a:pt x="1115" y="5126"/>
                    <a:pt x="1115" y="5094"/>
                    <a:pt x="1083" y="5062"/>
                  </a:cubicBezTo>
                  <a:cubicBezTo>
                    <a:pt x="1019" y="4935"/>
                    <a:pt x="955" y="4807"/>
                    <a:pt x="955" y="4680"/>
                  </a:cubicBezTo>
                  <a:lnTo>
                    <a:pt x="955" y="4616"/>
                  </a:lnTo>
                  <a:lnTo>
                    <a:pt x="955" y="4585"/>
                  </a:lnTo>
                  <a:lnTo>
                    <a:pt x="955" y="4553"/>
                  </a:lnTo>
                  <a:cubicBezTo>
                    <a:pt x="955" y="4234"/>
                    <a:pt x="1083" y="3948"/>
                    <a:pt x="1274" y="3693"/>
                  </a:cubicBezTo>
                  <a:cubicBezTo>
                    <a:pt x="1546" y="3421"/>
                    <a:pt x="1935" y="3195"/>
                    <a:pt x="2599" y="3195"/>
                  </a:cubicBezTo>
                  <a:cubicBezTo>
                    <a:pt x="2711" y="3195"/>
                    <a:pt x="2832" y="3202"/>
                    <a:pt x="2961" y="3216"/>
                  </a:cubicBezTo>
                  <a:cubicBezTo>
                    <a:pt x="3439" y="3311"/>
                    <a:pt x="3821" y="3534"/>
                    <a:pt x="4139" y="3916"/>
                  </a:cubicBezTo>
                  <a:cubicBezTo>
                    <a:pt x="4203" y="3980"/>
                    <a:pt x="4266" y="4075"/>
                    <a:pt x="4362" y="4139"/>
                  </a:cubicBezTo>
                  <a:lnTo>
                    <a:pt x="4425" y="4234"/>
                  </a:lnTo>
                  <a:lnTo>
                    <a:pt x="4553" y="4330"/>
                  </a:lnTo>
                  <a:cubicBezTo>
                    <a:pt x="4585" y="4330"/>
                    <a:pt x="4680" y="4394"/>
                    <a:pt x="4712" y="4425"/>
                  </a:cubicBezTo>
                  <a:cubicBezTo>
                    <a:pt x="4776" y="4457"/>
                    <a:pt x="4871" y="4489"/>
                    <a:pt x="4998" y="4553"/>
                  </a:cubicBezTo>
                  <a:lnTo>
                    <a:pt x="5158" y="4234"/>
                  </a:lnTo>
                  <a:lnTo>
                    <a:pt x="6527" y="1528"/>
                  </a:lnTo>
                  <a:lnTo>
                    <a:pt x="6749" y="1146"/>
                  </a:lnTo>
                  <a:cubicBezTo>
                    <a:pt x="6176" y="510"/>
                    <a:pt x="5317" y="96"/>
                    <a:pt x="3916" y="0"/>
                  </a:cubicBezTo>
                  <a:close/>
                </a:path>
              </a:pathLst>
            </a:custGeom>
            <a:solidFill>
              <a:srgbClr val="9B6C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4" name="Google Shape;3834;p72"/>
            <p:cNvSpPr/>
            <p:nvPr/>
          </p:nvSpPr>
          <p:spPr>
            <a:xfrm>
              <a:off x="6442810" y="566538"/>
              <a:ext cx="32415" cy="50245"/>
            </a:xfrm>
            <a:custGeom>
              <a:rect b="b" l="l" r="r" t="t"/>
              <a:pathLst>
                <a:path extrusionOk="0" h="3407" w="2198">
                  <a:moveTo>
                    <a:pt x="2197" y="0"/>
                  </a:moveTo>
                  <a:lnTo>
                    <a:pt x="1975" y="382"/>
                  </a:lnTo>
                  <a:lnTo>
                    <a:pt x="1917" y="496"/>
                  </a:lnTo>
                  <a:lnTo>
                    <a:pt x="1917" y="496"/>
                  </a:lnTo>
                  <a:cubicBezTo>
                    <a:pt x="2015" y="332"/>
                    <a:pt x="2109" y="166"/>
                    <a:pt x="2197" y="0"/>
                  </a:cubicBezTo>
                  <a:close/>
                  <a:moveTo>
                    <a:pt x="1917" y="496"/>
                  </a:moveTo>
                  <a:cubicBezTo>
                    <a:pt x="1213" y="1681"/>
                    <a:pt x="336" y="2760"/>
                    <a:pt x="1" y="3152"/>
                  </a:cubicBezTo>
                  <a:cubicBezTo>
                    <a:pt x="33" y="3184"/>
                    <a:pt x="64" y="3248"/>
                    <a:pt x="160" y="3279"/>
                  </a:cubicBezTo>
                  <a:cubicBezTo>
                    <a:pt x="224" y="3311"/>
                    <a:pt x="319" y="3343"/>
                    <a:pt x="446" y="3407"/>
                  </a:cubicBezTo>
                  <a:lnTo>
                    <a:pt x="1917" y="496"/>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5" name="Google Shape;3835;p72"/>
            <p:cNvSpPr/>
            <p:nvPr/>
          </p:nvSpPr>
          <p:spPr>
            <a:xfrm>
              <a:off x="6483190" y="908340"/>
              <a:ext cx="57766" cy="49773"/>
            </a:xfrm>
            <a:custGeom>
              <a:rect b="b" l="l" r="r" t="t"/>
              <a:pathLst>
                <a:path extrusionOk="0" h="3375" w="3917">
                  <a:moveTo>
                    <a:pt x="3534" y="0"/>
                  </a:moveTo>
                  <a:cubicBezTo>
                    <a:pt x="3375" y="509"/>
                    <a:pt x="3216" y="923"/>
                    <a:pt x="3025" y="1146"/>
                  </a:cubicBezTo>
                  <a:cubicBezTo>
                    <a:pt x="2168" y="2257"/>
                    <a:pt x="931" y="2893"/>
                    <a:pt x="9" y="3370"/>
                  </a:cubicBezTo>
                  <a:lnTo>
                    <a:pt x="9" y="3370"/>
                  </a:lnTo>
                  <a:cubicBezTo>
                    <a:pt x="165" y="3304"/>
                    <a:pt x="2431" y="2616"/>
                    <a:pt x="3916" y="605"/>
                  </a:cubicBezTo>
                  <a:cubicBezTo>
                    <a:pt x="3789" y="350"/>
                    <a:pt x="3662" y="127"/>
                    <a:pt x="3534" y="0"/>
                  </a:cubicBezTo>
                  <a:close/>
                  <a:moveTo>
                    <a:pt x="9" y="3370"/>
                  </a:moveTo>
                  <a:lnTo>
                    <a:pt x="9" y="3370"/>
                  </a:lnTo>
                  <a:cubicBezTo>
                    <a:pt x="4" y="3372"/>
                    <a:pt x="1" y="3374"/>
                    <a:pt x="1" y="3375"/>
                  </a:cubicBezTo>
                  <a:cubicBezTo>
                    <a:pt x="3" y="3373"/>
                    <a:pt x="6" y="3372"/>
                    <a:pt x="9" y="337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6" name="Google Shape;3836;p72"/>
            <p:cNvSpPr/>
            <p:nvPr/>
          </p:nvSpPr>
          <p:spPr>
            <a:xfrm>
              <a:off x="6388345" y="598010"/>
              <a:ext cx="51660" cy="29112"/>
            </a:xfrm>
            <a:custGeom>
              <a:rect b="b" l="l" r="r" t="t"/>
              <a:pathLst>
                <a:path extrusionOk="0" h="1974" w="3503">
                  <a:moveTo>
                    <a:pt x="3173" y="649"/>
                  </a:moveTo>
                  <a:lnTo>
                    <a:pt x="3173" y="649"/>
                  </a:lnTo>
                  <a:cubicBezTo>
                    <a:pt x="3188" y="665"/>
                    <a:pt x="3202" y="682"/>
                    <a:pt x="3216" y="700"/>
                  </a:cubicBezTo>
                  <a:cubicBezTo>
                    <a:pt x="3239" y="704"/>
                    <a:pt x="3258" y="710"/>
                    <a:pt x="3276" y="716"/>
                  </a:cubicBezTo>
                  <a:lnTo>
                    <a:pt x="3276" y="716"/>
                  </a:lnTo>
                  <a:cubicBezTo>
                    <a:pt x="3242" y="693"/>
                    <a:pt x="3207" y="670"/>
                    <a:pt x="3173" y="649"/>
                  </a:cubicBezTo>
                  <a:close/>
                  <a:moveTo>
                    <a:pt x="3276" y="716"/>
                  </a:moveTo>
                  <a:lnTo>
                    <a:pt x="3276" y="716"/>
                  </a:lnTo>
                  <a:cubicBezTo>
                    <a:pt x="3333" y="756"/>
                    <a:pt x="3389" y="798"/>
                    <a:pt x="3444" y="843"/>
                  </a:cubicBezTo>
                  <a:lnTo>
                    <a:pt x="3444" y="843"/>
                  </a:lnTo>
                  <a:cubicBezTo>
                    <a:pt x="3396" y="796"/>
                    <a:pt x="3356" y="747"/>
                    <a:pt x="3276" y="716"/>
                  </a:cubicBezTo>
                  <a:close/>
                  <a:moveTo>
                    <a:pt x="3444" y="843"/>
                  </a:moveTo>
                  <a:cubicBezTo>
                    <a:pt x="3462" y="860"/>
                    <a:pt x="3481" y="876"/>
                    <a:pt x="3503" y="891"/>
                  </a:cubicBezTo>
                  <a:cubicBezTo>
                    <a:pt x="3483" y="874"/>
                    <a:pt x="3464" y="858"/>
                    <a:pt x="3444" y="843"/>
                  </a:cubicBezTo>
                  <a:close/>
                  <a:moveTo>
                    <a:pt x="1619" y="0"/>
                  </a:moveTo>
                  <a:cubicBezTo>
                    <a:pt x="1014" y="0"/>
                    <a:pt x="616" y="243"/>
                    <a:pt x="351" y="509"/>
                  </a:cubicBezTo>
                  <a:cubicBezTo>
                    <a:pt x="65" y="795"/>
                    <a:pt x="1" y="1145"/>
                    <a:pt x="33" y="1496"/>
                  </a:cubicBezTo>
                  <a:lnTo>
                    <a:pt x="160" y="1846"/>
                  </a:lnTo>
                  <a:cubicBezTo>
                    <a:pt x="192" y="1878"/>
                    <a:pt x="192" y="1941"/>
                    <a:pt x="224" y="1973"/>
                  </a:cubicBezTo>
                  <a:lnTo>
                    <a:pt x="224" y="1941"/>
                  </a:lnTo>
                  <a:cubicBezTo>
                    <a:pt x="224" y="1687"/>
                    <a:pt x="160" y="668"/>
                    <a:pt x="1147" y="413"/>
                  </a:cubicBezTo>
                  <a:cubicBezTo>
                    <a:pt x="1457" y="351"/>
                    <a:pt x="1730" y="321"/>
                    <a:pt x="1976" y="321"/>
                  </a:cubicBezTo>
                  <a:cubicBezTo>
                    <a:pt x="2455" y="321"/>
                    <a:pt x="2830" y="435"/>
                    <a:pt x="3173" y="649"/>
                  </a:cubicBezTo>
                  <a:lnTo>
                    <a:pt x="3173" y="649"/>
                  </a:lnTo>
                  <a:cubicBezTo>
                    <a:pt x="2886" y="325"/>
                    <a:pt x="2460" y="92"/>
                    <a:pt x="2007" y="31"/>
                  </a:cubicBezTo>
                  <a:cubicBezTo>
                    <a:pt x="1869" y="10"/>
                    <a:pt x="1739" y="0"/>
                    <a:pt x="1619"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7" name="Google Shape;3837;p72"/>
            <p:cNvSpPr/>
            <p:nvPr/>
          </p:nvSpPr>
          <p:spPr>
            <a:xfrm>
              <a:off x="6384127" y="879699"/>
              <a:ext cx="44611" cy="98602"/>
            </a:xfrm>
            <a:custGeom>
              <a:rect b="b" l="l" r="r" t="t"/>
              <a:pathLst>
                <a:path extrusionOk="0" h="6686" w="3025">
                  <a:moveTo>
                    <a:pt x="3025" y="0"/>
                  </a:moveTo>
                  <a:cubicBezTo>
                    <a:pt x="3025" y="0"/>
                    <a:pt x="0" y="4043"/>
                    <a:pt x="32" y="5189"/>
                  </a:cubicBezTo>
                  <a:cubicBezTo>
                    <a:pt x="64" y="5794"/>
                    <a:pt x="382" y="6304"/>
                    <a:pt x="701" y="6686"/>
                  </a:cubicBezTo>
                  <a:lnTo>
                    <a:pt x="1656" y="6686"/>
                  </a:lnTo>
                  <a:cubicBezTo>
                    <a:pt x="669" y="6112"/>
                    <a:pt x="32" y="5317"/>
                    <a:pt x="796" y="4011"/>
                  </a:cubicBezTo>
                  <a:cubicBezTo>
                    <a:pt x="2229" y="1433"/>
                    <a:pt x="3025" y="32"/>
                    <a:pt x="3025"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8" name="Google Shape;3838;p72"/>
            <p:cNvSpPr/>
            <p:nvPr/>
          </p:nvSpPr>
          <p:spPr>
            <a:xfrm>
              <a:off x="6403845" y="698459"/>
              <a:ext cx="140853" cy="146030"/>
            </a:xfrm>
            <a:custGeom>
              <a:rect b="b" l="l" r="r" t="t"/>
              <a:pathLst>
                <a:path extrusionOk="0" h="9902" w="9551">
                  <a:moveTo>
                    <a:pt x="8978" y="1"/>
                  </a:moveTo>
                  <a:lnTo>
                    <a:pt x="8978" y="1"/>
                  </a:lnTo>
                  <a:cubicBezTo>
                    <a:pt x="9137" y="638"/>
                    <a:pt x="9328" y="1593"/>
                    <a:pt x="9296" y="2484"/>
                  </a:cubicBezTo>
                  <a:cubicBezTo>
                    <a:pt x="9233" y="2962"/>
                    <a:pt x="9137" y="3662"/>
                    <a:pt x="8978" y="4394"/>
                  </a:cubicBezTo>
                  <a:cubicBezTo>
                    <a:pt x="8914" y="4522"/>
                    <a:pt x="8914" y="4617"/>
                    <a:pt x="8882" y="4776"/>
                  </a:cubicBezTo>
                  <a:cubicBezTo>
                    <a:pt x="8691" y="5636"/>
                    <a:pt x="8500" y="6463"/>
                    <a:pt x="8278" y="7132"/>
                  </a:cubicBezTo>
                  <a:cubicBezTo>
                    <a:pt x="8118" y="7737"/>
                    <a:pt x="8023" y="8183"/>
                    <a:pt x="7927" y="8342"/>
                  </a:cubicBezTo>
                  <a:lnTo>
                    <a:pt x="7927" y="8374"/>
                  </a:lnTo>
                  <a:cubicBezTo>
                    <a:pt x="7927" y="8374"/>
                    <a:pt x="7768" y="8405"/>
                    <a:pt x="7545" y="8501"/>
                  </a:cubicBezTo>
                  <a:cubicBezTo>
                    <a:pt x="7259" y="8565"/>
                    <a:pt x="6845" y="8660"/>
                    <a:pt x="6463" y="8660"/>
                  </a:cubicBezTo>
                  <a:cubicBezTo>
                    <a:pt x="6403" y="8664"/>
                    <a:pt x="6341" y="8666"/>
                    <a:pt x="6278" y="8666"/>
                  </a:cubicBezTo>
                  <a:cubicBezTo>
                    <a:pt x="4483" y="8666"/>
                    <a:pt x="1720" y="6973"/>
                    <a:pt x="1720" y="6973"/>
                  </a:cubicBezTo>
                  <a:cubicBezTo>
                    <a:pt x="1338" y="6909"/>
                    <a:pt x="1529" y="5954"/>
                    <a:pt x="1401" y="4840"/>
                  </a:cubicBezTo>
                  <a:lnTo>
                    <a:pt x="1401" y="4267"/>
                  </a:lnTo>
                  <a:cubicBezTo>
                    <a:pt x="1401" y="4203"/>
                    <a:pt x="1433" y="4076"/>
                    <a:pt x="1465" y="4012"/>
                  </a:cubicBezTo>
                  <a:cubicBezTo>
                    <a:pt x="1147" y="3566"/>
                    <a:pt x="892" y="3216"/>
                    <a:pt x="892" y="3216"/>
                  </a:cubicBezTo>
                  <a:lnTo>
                    <a:pt x="0" y="2771"/>
                  </a:lnTo>
                  <a:lnTo>
                    <a:pt x="0" y="2771"/>
                  </a:lnTo>
                  <a:cubicBezTo>
                    <a:pt x="64" y="3089"/>
                    <a:pt x="128" y="3439"/>
                    <a:pt x="160" y="3789"/>
                  </a:cubicBezTo>
                  <a:lnTo>
                    <a:pt x="860" y="4872"/>
                  </a:lnTo>
                  <a:lnTo>
                    <a:pt x="1115" y="7578"/>
                  </a:lnTo>
                  <a:cubicBezTo>
                    <a:pt x="1115" y="7578"/>
                    <a:pt x="5094" y="9742"/>
                    <a:pt x="8118" y="9902"/>
                  </a:cubicBezTo>
                  <a:lnTo>
                    <a:pt x="8150" y="9838"/>
                  </a:lnTo>
                  <a:cubicBezTo>
                    <a:pt x="9042" y="8851"/>
                    <a:pt x="9519" y="7578"/>
                    <a:pt x="9487" y="6241"/>
                  </a:cubicBezTo>
                  <a:cubicBezTo>
                    <a:pt x="9487" y="5795"/>
                    <a:pt x="9455" y="5349"/>
                    <a:pt x="9455" y="4904"/>
                  </a:cubicBezTo>
                  <a:lnTo>
                    <a:pt x="9455" y="4808"/>
                  </a:lnTo>
                  <a:lnTo>
                    <a:pt x="9455" y="4458"/>
                  </a:lnTo>
                  <a:lnTo>
                    <a:pt x="9455" y="4362"/>
                  </a:lnTo>
                  <a:cubicBezTo>
                    <a:pt x="9551" y="2834"/>
                    <a:pt x="9455" y="1497"/>
                    <a:pt x="9073" y="224"/>
                  </a:cubicBezTo>
                  <a:cubicBezTo>
                    <a:pt x="9042" y="128"/>
                    <a:pt x="9010" y="65"/>
                    <a:pt x="8978" y="1"/>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9" name="Google Shape;3839;p72"/>
            <p:cNvSpPr/>
            <p:nvPr/>
          </p:nvSpPr>
          <p:spPr>
            <a:xfrm>
              <a:off x="6533893" y="697058"/>
              <a:ext cx="487" cy="15"/>
            </a:xfrm>
            <a:custGeom>
              <a:rect b="b" l="l" r="r" t="t"/>
              <a:pathLst>
                <a:path extrusionOk="0" h="1" w="33">
                  <a:moveTo>
                    <a:pt x="33" y="0"/>
                  </a:moveTo>
                  <a:lnTo>
                    <a:pt x="33" y="0"/>
                  </a:lnTo>
                  <a:cubicBezTo>
                    <a:pt x="1" y="0"/>
                    <a:pt x="33" y="0"/>
                    <a:pt x="33" y="0"/>
                  </a:cubicBezTo>
                  <a:close/>
                </a:path>
              </a:pathLst>
            </a:custGeom>
            <a:solidFill>
              <a:srgbClr val="BF474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0" name="Google Shape;3840;p72"/>
            <p:cNvSpPr/>
            <p:nvPr/>
          </p:nvSpPr>
          <p:spPr>
            <a:xfrm>
              <a:off x="6439993" y="612552"/>
              <a:ext cx="9881" cy="52118"/>
            </a:xfrm>
            <a:custGeom>
              <a:rect b="b" l="l" r="r" t="t"/>
              <a:pathLst>
                <a:path extrusionOk="0" h="3534" w="670">
                  <a:moveTo>
                    <a:pt x="64" y="0"/>
                  </a:moveTo>
                  <a:lnTo>
                    <a:pt x="64" y="191"/>
                  </a:lnTo>
                  <a:lnTo>
                    <a:pt x="542" y="478"/>
                  </a:lnTo>
                  <a:cubicBezTo>
                    <a:pt x="542" y="478"/>
                    <a:pt x="394" y="1861"/>
                    <a:pt x="119" y="3062"/>
                  </a:cubicBezTo>
                  <a:lnTo>
                    <a:pt x="119" y="3062"/>
                  </a:lnTo>
                  <a:cubicBezTo>
                    <a:pt x="401" y="2068"/>
                    <a:pt x="548" y="1055"/>
                    <a:pt x="637" y="605"/>
                  </a:cubicBezTo>
                  <a:lnTo>
                    <a:pt x="637" y="510"/>
                  </a:lnTo>
                  <a:cubicBezTo>
                    <a:pt x="669" y="382"/>
                    <a:pt x="669" y="319"/>
                    <a:pt x="669" y="319"/>
                  </a:cubicBezTo>
                  <a:cubicBezTo>
                    <a:pt x="542" y="287"/>
                    <a:pt x="478" y="223"/>
                    <a:pt x="351" y="223"/>
                  </a:cubicBezTo>
                  <a:cubicBezTo>
                    <a:pt x="319" y="191"/>
                    <a:pt x="224" y="159"/>
                    <a:pt x="192" y="128"/>
                  </a:cubicBezTo>
                  <a:lnTo>
                    <a:pt x="64" y="0"/>
                  </a:lnTo>
                  <a:close/>
                  <a:moveTo>
                    <a:pt x="119" y="3062"/>
                  </a:moveTo>
                  <a:cubicBezTo>
                    <a:pt x="101" y="3124"/>
                    <a:pt x="83" y="3186"/>
                    <a:pt x="64" y="3247"/>
                  </a:cubicBezTo>
                  <a:cubicBezTo>
                    <a:pt x="45" y="3305"/>
                    <a:pt x="38" y="3374"/>
                    <a:pt x="28" y="3434"/>
                  </a:cubicBezTo>
                  <a:lnTo>
                    <a:pt x="28" y="3434"/>
                  </a:lnTo>
                  <a:cubicBezTo>
                    <a:pt x="59" y="3313"/>
                    <a:pt x="90" y="3189"/>
                    <a:pt x="119" y="3062"/>
                  </a:cubicBezTo>
                  <a:close/>
                  <a:moveTo>
                    <a:pt x="28" y="3434"/>
                  </a:moveTo>
                  <a:lnTo>
                    <a:pt x="28" y="3434"/>
                  </a:lnTo>
                  <a:cubicBezTo>
                    <a:pt x="19" y="3468"/>
                    <a:pt x="10" y="3501"/>
                    <a:pt x="1" y="3534"/>
                  </a:cubicBezTo>
                  <a:cubicBezTo>
                    <a:pt x="13" y="3509"/>
                    <a:pt x="21" y="3474"/>
                    <a:pt x="28" y="3434"/>
                  </a:cubicBezTo>
                  <a:close/>
                </a:path>
              </a:pathLst>
            </a:custGeom>
            <a:solidFill>
              <a:srgbClr val="BF474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1" name="Google Shape;3841;p72"/>
            <p:cNvSpPr/>
            <p:nvPr/>
          </p:nvSpPr>
          <p:spPr>
            <a:xfrm>
              <a:off x="6428725" y="661840"/>
              <a:ext cx="9409" cy="19275"/>
            </a:xfrm>
            <a:custGeom>
              <a:rect b="b" l="l" r="r" t="t"/>
              <a:pathLst>
                <a:path extrusionOk="0" h="1307" w="638">
                  <a:moveTo>
                    <a:pt x="637" y="1"/>
                  </a:moveTo>
                  <a:lnTo>
                    <a:pt x="637" y="1"/>
                  </a:lnTo>
                  <a:cubicBezTo>
                    <a:pt x="383" y="128"/>
                    <a:pt x="160" y="192"/>
                    <a:pt x="1" y="224"/>
                  </a:cubicBezTo>
                  <a:lnTo>
                    <a:pt x="33" y="383"/>
                  </a:lnTo>
                  <a:lnTo>
                    <a:pt x="510" y="287"/>
                  </a:lnTo>
                  <a:lnTo>
                    <a:pt x="510" y="287"/>
                  </a:lnTo>
                  <a:cubicBezTo>
                    <a:pt x="510" y="287"/>
                    <a:pt x="472" y="725"/>
                    <a:pt x="396" y="1057"/>
                  </a:cubicBezTo>
                  <a:lnTo>
                    <a:pt x="396" y="1057"/>
                  </a:lnTo>
                  <a:cubicBezTo>
                    <a:pt x="495" y="764"/>
                    <a:pt x="554" y="419"/>
                    <a:pt x="637" y="1"/>
                  </a:cubicBezTo>
                  <a:close/>
                  <a:moveTo>
                    <a:pt x="396" y="1057"/>
                  </a:moveTo>
                  <a:cubicBezTo>
                    <a:pt x="382" y="1098"/>
                    <a:pt x="367" y="1139"/>
                    <a:pt x="351" y="1179"/>
                  </a:cubicBezTo>
                  <a:cubicBezTo>
                    <a:pt x="351" y="1242"/>
                    <a:pt x="319" y="1274"/>
                    <a:pt x="319" y="1306"/>
                  </a:cubicBezTo>
                  <a:cubicBezTo>
                    <a:pt x="348" y="1241"/>
                    <a:pt x="374" y="1153"/>
                    <a:pt x="396" y="1057"/>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2" name="Google Shape;3842;p72"/>
            <p:cNvSpPr/>
            <p:nvPr/>
          </p:nvSpPr>
          <p:spPr>
            <a:xfrm>
              <a:off x="6415113" y="630648"/>
              <a:ext cx="18331" cy="12019"/>
            </a:xfrm>
            <a:custGeom>
              <a:rect b="b" l="l" r="r" t="t"/>
              <a:pathLst>
                <a:path extrusionOk="0" h="815" w="1243">
                  <a:moveTo>
                    <a:pt x="757" y="1"/>
                  </a:moveTo>
                  <a:cubicBezTo>
                    <a:pt x="708" y="1"/>
                    <a:pt x="658" y="5"/>
                    <a:pt x="605" y="15"/>
                  </a:cubicBezTo>
                  <a:cubicBezTo>
                    <a:pt x="255" y="47"/>
                    <a:pt x="1" y="206"/>
                    <a:pt x="1" y="429"/>
                  </a:cubicBezTo>
                  <a:cubicBezTo>
                    <a:pt x="1" y="635"/>
                    <a:pt x="246" y="814"/>
                    <a:pt x="561" y="814"/>
                  </a:cubicBezTo>
                  <a:cubicBezTo>
                    <a:pt x="586" y="814"/>
                    <a:pt x="611" y="813"/>
                    <a:pt x="637" y="811"/>
                  </a:cubicBezTo>
                  <a:cubicBezTo>
                    <a:pt x="987" y="747"/>
                    <a:pt x="1242" y="588"/>
                    <a:pt x="1242" y="365"/>
                  </a:cubicBezTo>
                  <a:cubicBezTo>
                    <a:pt x="1242" y="148"/>
                    <a:pt x="1035" y="1"/>
                    <a:pt x="757"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3" name="Google Shape;3843;p72"/>
            <p:cNvSpPr/>
            <p:nvPr/>
          </p:nvSpPr>
          <p:spPr>
            <a:xfrm>
              <a:off x="6395867" y="634895"/>
              <a:ext cx="12211" cy="12403"/>
            </a:xfrm>
            <a:custGeom>
              <a:rect b="b" l="l" r="r" t="t"/>
              <a:pathLst>
                <a:path extrusionOk="0" h="841" w="828">
                  <a:moveTo>
                    <a:pt x="366" y="1"/>
                  </a:moveTo>
                  <a:cubicBezTo>
                    <a:pt x="255" y="1"/>
                    <a:pt x="128" y="26"/>
                    <a:pt x="0" y="77"/>
                  </a:cubicBezTo>
                  <a:cubicBezTo>
                    <a:pt x="64" y="363"/>
                    <a:pt x="128" y="586"/>
                    <a:pt x="223" y="841"/>
                  </a:cubicBezTo>
                  <a:cubicBezTo>
                    <a:pt x="287" y="841"/>
                    <a:pt x="287" y="777"/>
                    <a:pt x="319" y="777"/>
                  </a:cubicBezTo>
                  <a:cubicBezTo>
                    <a:pt x="637" y="618"/>
                    <a:pt x="828" y="363"/>
                    <a:pt x="701" y="172"/>
                  </a:cubicBezTo>
                  <a:cubicBezTo>
                    <a:pt x="662" y="58"/>
                    <a:pt x="533" y="1"/>
                    <a:pt x="36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4" name="Google Shape;3844;p72"/>
            <p:cNvSpPr/>
            <p:nvPr/>
          </p:nvSpPr>
          <p:spPr>
            <a:xfrm>
              <a:off x="6420275" y="746361"/>
              <a:ext cx="28182" cy="34745"/>
            </a:xfrm>
            <a:custGeom>
              <a:rect b="b" l="l" r="r" t="t"/>
              <a:pathLst>
                <a:path extrusionOk="0" h="2356" w="1911">
                  <a:moveTo>
                    <a:pt x="1" y="446"/>
                  </a:moveTo>
                  <a:lnTo>
                    <a:pt x="113" y="561"/>
                  </a:lnTo>
                  <a:lnTo>
                    <a:pt x="113" y="561"/>
                  </a:lnTo>
                  <a:cubicBezTo>
                    <a:pt x="78" y="514"/>
                    <a:pt x="42" y="474"/>
                    <a:pt x="1" y="446"/>
                  </a:cubicBezTo>
                  <a:close/>
                  <a:moveTo>
                    <a:pt x="1656" y="0"/>
                  </a:moveTo>
                  <a:lnTo>
                    <a:pt x="1656" y="0"/>
                  </a:lnTo>
                  <a:cubicBezTo>
                    <a:pt x="1911" y="828"/>
                    <a:pt x="1497" y="1974"/>
                    <a:pt x="1497" y="1974"/>
                  </a:cubicBezTo>
                  <a:lnTo>
                    <a:pt x="113" y="561"/>
                  </a:lnTo>
                  <a:lnTo>
                    <a:pt x="113" y="561"/>
                  </a:lnTo>
                  <a:cubicBezTo>
                    <a:pt x="158" y="621"/>
                    <a:pt x="202" y="693"/>
                    <a:pt x="255" y="764"/>
                  </a:cubicBezTo>
                  <a:cubicBezTo>
                    <a:pt x="701" y="1337"/>
                    <a:pt x="1242" y="2069"/>
                    <a:pt x="1561" y="2356"/>
                  </a:cubicBezTo>
                  <a:cubicBezTo>
                    <a:pt x="1561" y="2292"/>
                    <a:pt x="1592" y="2260"/>
                    <a:pt x="1592" y="2229"/>
                  </a:cubicBezTo>
                  <a:cubicBezTo>
                    <a:pt x="1656" y="2229"/>
                    <a:pt x="1656" y="2197"/>
                    <a:pt x="1656" y="2133"/>
                  </a:cubicBezTo>
                  <a:cubicBezTo>
                    <a:pt x="1688" y="2101"/>
                    <a:pt x="1688" y="2069"/>
                    <a:pt x="1688" y="2038"/>
                  </a:cubicBezTo>
                  <a:cubicBezTo>
                    <a:pt x="1720" y="1974"/>
                    <a:pt x="1720" y="1942"/>
                    <a:pt x="1720" y="1910"/>
                  </a:cubicBezTo>
                  <a:cubicBezTo>
                    <a:pt x="1752" y="1783"/>
                    <a:pt x="1815" y="1656"/>
                    <a:pt x="1815" y="1560"/>
                  </a:cubicBezTo>
                  <a:cubicBezTo>
                    <a:pt x="1879" y="860"/>
                    <a:pt x="1847" y="318"/>
                    <a:pt x="1656"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5" name="Google Shape;3845;p72"/>
            <p:cNvSpPr/>
            <p:nvPr/>
          </p:nvSpPr>
          <p:spPr>
            <a:xfrm>
              <a:off x="6424979" y="719122"/>
              <a:ext cx="65272" cy="44611"/>
            </a:xfrm>
            <a:custGeom>
              <a:rect b="b" l="l" r="r" t="t"/>
              <a:pathLst>
                <a:path extrusionOk="0" h="3025" w="4426">
                  <a:moveTo>
                    <a:pt x="4425" y="1"/>
                  </a:moveTo>
                  <a:cubicBezTo>
                    <a:pt x="4181" y="265"/>
                    <a:pt x="3845" y="452"/>
                    <a:pt x="3268" y="452"/>
                  </a:cubicBezTo>
                  <a:cubicBezTo>
                    <a:pt x="2943" y="452"/>
                    <a:pt x="2542" y="393"/>
                    <a:pt x="2037" y="255"/>
                  </a:cubicBezTo>
                  <a:cubicBezTo>
                    <a:pt x="1974" y="255"/>
                    <a:pt x="1910" y="255"/>
                    <a:pt x="1846" y="192"/>
                  </a:cubicBezTo>
                  <a:cubicBezTo>
                    <a:pt x="1846" y="255"/>
                    <a:pt x="1815" y="255"/>
                    <a:pt x="1815" y="287"/>
                  </a:cubicBezTo>
                  <a:cubicBezTo>
                    <a:pt x="1592" y="637"/>
                    <a:pt x="1210" y="828"/>
                    <a:pt x="796" y="828"/>
                  </a:cubicBezTo>
                  <a:cubicBezTo>
                    <a:pt x="573" y="828"/>
                    <a:pt x="287" y="828"/>
                    <a:pt x="0" y="797"/>
                  </a:cubicBezTo>
                  <a:lnTo>
                    <a:pt x="0" y="797"/>
                  </a:lnTo>
                  <a:lnTo>
                    <a:pt x="127" y="1019"/>
                  </a:lnTo>
                  <a:lnTo>
                    <a:pt x="223" y="956"/>
                  </a:lnTo>
                  <a:cubicBezTo>
                    <a:pt x="223" y="956"/>
                    <a:pt x="404" y="978"/>
                    <a:pt x="655" y="978"/>
                  </a:cubicBezTo>
                  <a:cubicBezTo>
                    <a:pt x="1002" y="978"/>
                    <a:pt x="1483" y="936"/>
                    <a:pt x="1815" y="733"/>
                  </a:cubicBezTo>
                  <a:cubicBezTo>
                    <a:pt x="2048" y="839"/>
                    <a:pt x="2381" y="874"/>
                    <a:pt x="2720" y="874"/>
                  </a:cubicBezTo>
                  <a:cubicBezTo>
                    <a:pt x="3399" y="874"/>
                    <a:pt x="4107" y="733"/>
                    <a:pt x="4107" y="733"/>
                  </a:cubicBezTo>
                  <a:lnTo>
                    <a:pt x="4234" y="3025"/>
                  </a:lnTo>
                  <a:cubicBezTo>
                    <a:pt x="4266" y="2165"/>
                    <a:pt x="4298" y="1051"/>
                    <a:pt x="4425" y="1"/>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6" name="Google Shape;3846;p72"/>
            <p:cNvSpPr/>
            <p:nvPr/>
          </p:nvSpPr>
          <p:spPr>
            <a:xfrm>
              <a:off x="6374733" y="551480"/>
              <a:ext cx="100489" cy="72351"/>
            </a:xfrm>
            <a:custGeom>
              <a:rect b="b" l="l" r="r" t="t"/>
              <a:pathLst>
                <a:path extrusionOk="0" h="4906" w="6814">
                  <a:moveTo>
                    <a:pt x="4044" y="1"/>
                  </a:moveTo>
                  <a:cubicBezTo>
                    <a:pt x="3992" y="1"/>
                    <a:pt x="3939" y="2"/>
                    <a:pt x="3885" y="3"/>
                  </a:cubicBezTo>
                  <a:cubicBezTo>
                    <a:pt x="2420" y="3"/>
                    <a:pt x="1401" y="703"/>
                    <a:pt x="924" y="1754"/>
                  </a:cubicBezTo>
                  <a:cubicBezTo>
                    <a:pt x="924" y="1754"/>
                    <a:pt x="1" y="3250"/>
                    <a:pt x="924" y="4905"/>
                  </a:cubicBezTo>
                  <a:cubicBezTo>
                    <a:pt x="924" y="4810"/>
                    <a:pt x="478" y="1754"/>
                    <a:pt x="3025" y="1181"/>
                  </a:cubicBezTo>
                  <a:cubicBezTo>
                    <a:pt x="4080" y="946"/>
                    <a:pt x="4906" y="877"/>
                    <a:pt x="5513" y="877"/>
                  </a:cubicBezTo>
                  <a:cubicBezTo>
                    <a:pt x="6391" y="877"/>
                    <a:pt x="6813" y="1021"/>
                    <a:pt x="6813" y="1021"/>
                  </a:cubicBezTo>
                  <a:cubicBezTo>
                    <a:pt x="6261" y="408"/>
                    <a:pt x="5442" y="1"/>
                    <a:pt x="4044" y="1"/>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7" name="Google Shape;3847;p72"/>
            <p:cNvSpPr/>
            <p:nvPr/>
          </p:nvSpPr>
          <p:spPr>
            <a:xfrm>
              <a:off x="6343747" y="789087"/>
              <a:ext cx="75610" cy="178887"/>
            </a:xfrm>
            <a:custGeom>
              <a:rect b="b" l="l" r="r" t="t"/>
              <a:pathLst>
                <a:path extrusionOk="0" h="12130" w="5127">
                  <a:moveTo>
                    <a:pt x="4553" y="0"/>
                  </a:moveTo>
                  <a:lnTo>
                    <a:pt x="4553" y="0"/>
                  </a:lnTo>
                  <a:cubicBezTo>
                    <a:pt x="4649" y="446"/>
                    <a:pt x="4649" y="1051"/>
                    <a:pt x="4649" y="1592"/>
                  </a:cubicBezTo>
                  <a:lnTo>
                    <a:pt x="4649" y="2547"/>
                  </a:lnTo>
                  <a:cubicBezTo>
                    <a:pt x="4649" y="3184"/>
                    <a:pt x="4617" y="3661"/>
                    <a:pt x="4617" y="3820"/>
                  </a:cubicBezTo>
                  <a:cubicBezTo>
                    <a:pt x="1019" y="8213"/>
                    <a:pt x="542" y="8850"/>
                    <a:pt x="96" y="10824"/>
                  </a:cubicBezTo>
                  <a:cubicBezTo>
                    <a:pt x="1" y="11301"/>
                    <a:pt x="160" y="11779"/>
                    <a:pt x="414" y="12129"/>
                  </a:cubicBezTo>
                  <a:cubicBezTo>
                    <a:pt x="414" y="12129"/>
                    <a:pt x="414" y="10824"/>
                    <a:pt x="1115" y="9423"/>
                  </a:cubicBezTo>
                  <a:cubicBezTo>
                    <a:pt x="2070" y="7513"/>
                    <a:pt x="4871" y="4139"/>
                    <a:pt x="4871" y="4139"/>
                  </a:cubicBezTo>
                  <a:cubicBezTo>
                    <a:pt x="4871" y="4139"/>
                    <a:pt x="5126" y="923"/>
                    <a:pt x="4553"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8" name="Google Shape;3848;p72"/>
            <p:cNvSpPr/>
            <p:nvPr/>
          </p:nvSpPr>
          <p:spPr>
            <a:xfrm>
              <a:off x="6452676" y="860438"/>
              <a:ext cx="71850" cy="74195"/>
            </a:xfrm>
            <a:custGeom>
              <a:rect b="b" l="l" r="r" t="t"/>
              <a:pathLst>
                <a:path extrusionOk="0" h="5031" w="4872">
                  <a:moveTo>
                    <a:pt x="4871" y="1"/>
                  </a:moveTo>
                  <a:lnTo>
                    <a:pt x="4871" y="1"/>
                  </a:lnTo>
                  <a:cubicBezTo>
                    <a:pt x="4836" y="105"/>
                    <a:pt x="4811" y="181"/>
                    <a:pt x="4790" y="254"/>
                  </a:cubicBezTo>
                  <a:lnTo>
                    <a:pt x="4790" y="254"/>
                  </a:lnTo>
                  <a:cubicBezTo>
                    <a:pt x="4820" y="174"/>
                    <a:pt x="4847" y="91"/>
                    <a:pt x="4871" y="1"/>
                  </a:cubicBezTo>
                  <a:close/>
                  <a:moveTo>
                    <a:pt x="4790" y="254"/>
                  </a:moveTo>
                  <a:cubicBezTo>
                    <a:pt x="4704" y="484"/>
                    <a:pt x="4591" y="679"/>
                    <a:pt x="4425" y="892"/>
                  </a:cubicBezTo>
                  <a:cubicBezTo>
                    <a:pt x="4298" y="1179"/>
                    <a:pt x="4171" y="1434"/>
                    <a:pt x="4012" y="1688"/>
                  </a:cubicBezTo>
                  <a:cubicBezTo>
                    <a:pt x="3693" y="2198"/>
                    <a:pt x="3343" y="2675"/>
                    <a:pt x="2961" y="3121"/>
                  </a:cubicBezTo>
                  <a:cubicBezTo>
                    <a:pt x="2738" y="3312"/>
                    <a:pt x="2547" y="3503"/>
                    <a:pt x="2324" y="3726"/>
                  </a:cubicBezTo>
                  <a:cubicBezTo>
                    <a:pt x="2070" y="3917"/>
                    <a:pt x="1847" y="4076"/>
                    <a:pt x="1592" y="4235"/>
                  </a:cubicBezTo>
                  <a:cubicBezTo>
                    <a:pt x="1306" y="4394"/>
                    <a:pt x="1083" y="4553"/>
                    <a:pt x="796" y="4681"/>
                  </a:cubicBezTo>
                  <a:cubicBezTo>
                    <a:pt x="669" y="4744"/>
                    <a:pt x="510" y="4840"/>
                    <a:pt x="414" y="4872"/>
                  </a:cubicBezTo>
                  <a:cubicBezTo>
                    <a:pt x="351" y="4904"/>
                    <a:pt x="287" y="4904"/>
                    <a:pt x="191" y="4935"/>
                  </a:cubicBezTo>
                  <a:lnTo>
                    <a:pt x="0" y="5031"/>
                  </a:lnTo>
                  <a:cubicBezTo>
                    <a:pt x="605" y="4872"/>
                    <a:pt x="1146" y="4617"/>
                    <a:pt x="1688" y="4299"/>
                  </a:cubicBezTo>
                  <a:cubicBezTo>
                    <a:pt x="1847" y="4235"/>
                    <a:pt x="1942" y="4140"/>
                    <a:pt x="2070" y="4076"/>
                  </a:cubicBezTo>
                  <a:cubicBezTo>
                    <a:pt x="2197" y="3980"/>
                    <a:pt x="2324" y="3885"/>
                    <a:pt x="2420" y="3789"/>
                  </a:cubicBezTo>
                  <a:cubicBezTo>
                    <a:pt x="2674" y="3598"/>
                    <a:pt x="2897" y="3407"/>
                    <a:pt x="3120" y="3153"/>
                  </a:cubicBezTo>
                  <a:cubicBezTo>
                    <a:pt x="3534" y="2707"/>
                    <a:pt x="3916" y="2198"/>
                    <a:pt x="4171" y="1688"/>
                  </a:cubicBezTo>
                  <a:cubicBezTo>
                    <a:pt x="4330" y="1434"/>
                    <a:pt x="4457" y="1179"/>
                    <a:pt x="4585" y="892"/>
                  </a:cubicBezTo>
                  <a:cubicBezTo>
                    <a:pt x="4648" y="733"/>
                    <a:pt x="4712" y="606"/>
                    <a:pt x="4744" y="447"/>
                  </a:cubicBezTo>
                  <a:cubicBezTo>
                    <a:pt x="4758" y="374"/>
                    <a:pt x="4773" y="315"/>
                    <a:pt x="4790" y="254"/>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9" name="Google Shape;3849;p72"/>
            <p:cNvSpPr/>
            <p:nvPr/>
          </p:nvSpPr>
          <p:spPr>
            <a:xfrm>
              <a:off x="6443282" y="744002"/>
              <a:ext cx="70434" cy="49788"/>
            </a:xfrm>
            <a:custGeom>
              <a:rect b="b" l="l" r="r" t="t"/>
              <a:pathLst>
                <a:path extrusionOk="0" h="3376" w="4776">
                  <a:moveTo>
                    <a:pt x="1" y="1"/>
                  </a:moveTo>
                  <a:lnTo>
                    <a:pt x="1" y="1"/>
                  </a:lnTo>
                  <a:cubicBezTo>
                    <a:pt x="32" y="33"/>
                    <a:pt x="96" y="65"/>
                    <a:pt x="128" y="160"/>
                  </a:cubicBezTo>
                  <a:cubicBezTo>
                    <a:pt x="192" y="351"/>
                    <a:pt x="287" y="638"/>
                    <a:pt x="287" y="956"/>
                  </a:cubicBezTo>
                  <a:cubicBezTo>
                    <a:pt x="1242" y="1402"/>
                    <a:pt x="3152" y="2293"/>
                    <a:pt x="4776" y="3375"/>
                  </a:cubicBezTo>
                  <a:cubicBezTo>
                    <a:pt x="4712" y="3216"/>
                    <a:pt x="4585" y="3057"/>
                    <a:pt x="4489" y="2898"/>
                  </a:cubicBezTo>
                  <a:cubicBezTo>
                    <a:pt x="4426" y="2834"/>
                    <a:pt x="4298" y="2707"/>
                    <a:pt x="4139" y="2580"/>
                  </a:cubicBezTo>
                  <a:cubicBezTo>
                    <a:pt x="4107" y="2548"/>
                    <a:pt x="4012" y="2516"/>
                    <a:pt x="3980" y="2452"/>
                  </a:cubicBezTo>
                  <a:cubicBezTo>
                    <a:pt x="3821" y="2325"/>
                    <a:pt x="3630" y="2229"/>
                    <a:pt x="3375" y="2070"/>
                  </a:cubicBezTo>
                  <a:cubicBezTo>
                    <a:pt x="3248" y="1975"/>
                    <a:pt x="3120" y="1911"/>
                    <a:pt x="2993" y="1816"/>
                  </a:cubicBezTo>
                  <a:cubicBezTo>
                    <a:pt x="2707" y="1656"/>
                    <a:pt x="2388" y="1465"/>
                    <a:pt x="2070" y="1274"/>
                  </a:cubicBezTo>
                  <a:lnTo>
                    <a:pt x="1" y="1"/>
                  </a:lnTo>
                  <a:close/>
                </a:path>
              </a:pathLst>
            </a:custGeom>
            <a:solidFill>
              <a:srgbClr val="E290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0" name="Google Shape;3850;p72"/>
            <p:cNvSpPr/>
            <p:nvPr/>
          </p:nvSpPr>
          <p:spPr>
            <a:xfrm>
              <a:off x="6475683" y="566538"/>
              <a:ext cx="59167" cy="130530"/>
            </a:xfrm>
            <a:custGeom>
              <a:rect b="b" l="l" r="r" t="t"/>
              <a:pathLst>
                <a:path extrusionOk="0" h="8851" w="4012">
                  <a:moveTo>
                    <a:pt x="0" y="0"/>
                  </a:moveTo>
                  <a:lnTo>
                    <a:pt x="0" y="0"/>
                  </a:lnTo>
                  <a:cubicBezTo>
                    <a:pt x="32" y="32"/>
                    <a:pt x="955" y="1465"/>
                    <a:pt x="1114" y="2229"/>
                  </a:cubicBezTo>
                  <a:cubicBezTo>
                    <a:pt x="605" y="3789"/>
                    <a:pt x="319" y="4394"/>
                    <a:pt x="319" y="4394"/>
                  </a:cubicBezTo>
                  <a:cubicBezTo>
                    <a:pt x="319" y="4394"/>
                    <a:pt x="2388" y="6527"/>
                    <a:pt x="2579" y="8755"/>
                  </a:cubicBezTo>
                  <a:cubicBezTo>
                    <a:pt x="2685" y="8744"/>
                    <a:pt x="2809" y="8737"/>
                    <a:pt x="2949" y="8737"/>
                  </a:cubicBezTo>
                  <a:cubicBezTo>
                    <a:pt x="3230" y="8737"/>
                    <a:pt x="3576" y="8766"/>
                    <a:pt x="3980" y="8850"/>
                  </a:cubicBezTo>
                  <a:lnTo>
                    <a:pt x="4011" y="8850"/>
                  </a:lnTo>
                  <a:cubicBezTo>
                    <a:pt x="3566" y="7227"/>
                    <a:pt x="2038" y="4935"/>
                    <a:pt x="1560" y="4394"/>
                  </a:cubicBezTo>
                  <a:cubicBezTo>
                    <a:pt x="1560" y="4394"/>
                    <a:pt x="1910" y="3470"/>
                    <a:pt x="1656" y="2197"/>
                  </a:cubicBezTo>
                  <a:cubicBezTo>
                    <a:pt x="1114" y="828"/>
                    <a:pt x="32" y="32"/>
                    <a:pt x="0"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1" name="Google Shape;3851;p72"/>
            <p:cNvSpPr/>
            <p:nvPr/>
          </p:nvSpPr>
          <p:spPr>
            <a:xfrm>
              <a:off x="6411824" y="608319"/>
              <a:ext cx="42266" cy="105651"/>
            </a:xfrm>
            <a:custGeom>
              <a:rect b="b" l="l" r="r" t="t"/>
              <a:pathLst>
                <a:path extrusionOk="0" h="7164" w="2866">
                  <a:moveTo>
                    <a:pt x="2866" y="1"/>
                  </a:moveTo>
                  <a:lnTo>
                    <a:pt x="2738" y="255"/>
                  </a:lnTo>
                  <a:lnTo>
                    <a:pt x="2579" y="574"/>
                  </a:lnTo>
                  <a:cubicBezTo>
                    <a:pt x="2579" y="574"/>
                    <a:pt x="2516" y="637"/>
                    <a:pt x="2516" y="765"/>
                  </a:cubicBezTo>
                  <a:lnTo>
                    <a:pt x="2516" y="828"/>
                  </a:lnTo>
                  <a:cubicBezTo>
                    <a:pt x="2452" y="1306"/>
                    <a:pt x="2293" y="2420"/>
                    <a:pt x="1974" y="3503"/>
                  </a:cubicBezTo>
                  <a:cubicBezTo>
                    <a:pt x="1943" y="3757"/>
                    <a:pt x="1847" y="3948"/>
                    <a:pt x="1783" y="4171"/>
                  </a:cubicBezTo>
                  <a:cubicBezTo>
                    <a:pt x="1720" y="4330"/>
                    <a:pt x="1656" y="4553"/>
                    <a:pt x="1561" y="4712"/>
                  </a:cubicBezTo>
                  <a:cubicBezTo>
                    <a:pt x="1561" y="4744"/>
                    <a:pt x="1529" y="4744"/>
                    <a:pt x="1529" y="4776"/>
                  </a:cubicBezTo>
                  <a:cubicBezTo>
                    <a:pt x="1497" y="4808"/>
                    <a:pt x="1497" y="4871"/>
                    <a:pt x="1465" y="4903"/>
                  </a:cubicBezTo>
                  <a:cubicBezTo>
                    <a:pt x="1433" y="4967"/>
                    <a:pt x="1433" y="5031"/>
                    <a:pt x="1370" y="5062"/>
                  </a:cubicBezTo>
                  <a:cubicBezTo>
                    <a:pt x="1210" y="5381"/>
                    <a:pt x="1051" y="5667"/>
                    <a:pt x="860" y="5858"/>
                  </a:cubicBezTo>
                  <a:cubicBezTo>
                    <a:pt x="860" y="5858"/>
                    <a:pt x="510" y="6304"/>
                    <a:pt x="1" y="6781"/>
                  </a:cubicBezTo>
                  <a:lnTo>
                    <a:pt x="224" y="7164"/>
                  </a:lnTo>
                  <a:cubicBezTo>
                    <a:pt x="637" y="6845"/>
                    <a:pt x="1529" y="6017"/>
                    <a:pt x="1911" y="5190"/>
                  </a:cubicBezTo>
                  <a:cubicBezTo>
                    <a:pt x="2484" y="3853"/>
                    <a:pt x="2866" y="1"/>
                    <a:pt x="2866" y="1"/>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2" name="Google Shape;3852;p72"/>
            <p:cNvSpPr/>
            <p:nvPr/>
          </p:nvSpPr>
          <p:spPr>
            <a:xfrm>
              <a:off x="6546577" y="930403"/>
              <a:ext cx="23950" cy="47900"/>
            </a:xfrm>
            <a:custGeom>
              <a:rect b="b" l="l" r="r" t="t"/>
              <a:pathLst>
                <a:path extrusionOk="0" h="3248" w="1624">
                  <a:moveTo>
                    <a:pt x="159" y="0"/>
                  </a:moveTo>
                  <a:cubicBezTo>
                    <a:pt x="128" y="64"/>
                    <a:pt x="32" y="96"/>
                    <a:pt x="0" y="96"/>
                  </a:cubicBezTo>
                  <a:cubicBezTo>
                    <a:pt x="446" y="1528"/>
                    <a:pt x="573" y="3248"/>
                    <a:pt x="573" y="3248"/>
                  </a:cubicBezTo>
                  <a:lnTo>
                    <a:pt x="1624" y="3248"/>
                  </a:lnTo>
                  <a:lnTo>
                    <a:pt x="1624" y="3120"/>
                  </a:lnTo>
                  <a:cubicBezTo>
                    <a:pt x="1528" y="3120"/>
                    <a:pt x="1242" y="3088"/>
                    <a:pt x="764" y="2993"/>
                  </a:cubicBezTo>
                  <a:cubicBezTo>
                    <a:pt x="796" y="2388"/>
                    <a:pt x="287" y="478"/>
                    <a:pt x="159"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3" name="Google Shape;3853;p72"/>
            <p:cNvSpPr/>
            <p:nvPr/>
          </p:nvSpPr>
          <p:spPr>
            <a:xfrm>
              <a:off x="6316050" y="630854"/>
              <a:ext cx="112686" cy="113629"/>
            </a:xfrm>
            <a:custGeom>
              <a:rect b="b" l="l" r="r" t="t"/>
              <a:pathLst>
                <a:path extrusionOk="0" h="7705" w="7641">
                  <a:moveTo>
                    <a:pt x="4616" y="1"/>
                  </a:moveTo>
                  <a:lnTo>
                    <a:pt x="0" y="2293"/>
                  </a:lnTo>
                  <a:lnTo>
                    <a:pt x="3693" y="7705"/>
                  </a:lnTo>
                  <a:lnTo>
                    <a:pt x="7641" y="5476"/>
                  </a:lnTo>
                  <a:lnTo>
                    <a:pt x="4616" y="1"/>
                  </a:ln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4" name="Google Shape;3854;p72"/>
            <p:cNvSpPr/>
            <p:nvPr/>
          </p:nvSpPr>
          <p:spPr>
            <a:xfrm>
              <a:off x="6486951" y="695185"/>
              <a:ext cx="52590" cy="126770"/>
            </a:xfrm>
            <a:custGeom>
              <a:rect b="b" l="l" r="r" t="t"/>
              <a:pathLst>
                <a:path extrusionOk="0" h="8596" w="3566">
                  <a:moveTo>
                    <a:pt x="2167" y="0"/>
                  </a:moveTo>
                  <a:cubicBezTo>
                    <a:pt x="2027" y="0"/>
                    <a:pt x="1900" y="11"/>
                    <a:pt x="1783" y="32"/>
                  </a:cubicBezTo>
                  <a:cubicBezTo>
                    <a:pt x="987" y="191"/>
                    <a:pt x="796" y="764"/>
                    <a:pt x="446" y="1242"/>
                  </a:cubicBezTo>
                  <a:cubicBezTo>
                    <a:pt x="414" y="1369"/>
                    <a:pt x="287" y="1465"/>
                    <a:pt x="223" y="1592"/>
                  </a:cubicBezTo>
                  <a:cubicBezTo>
                    <a:pt x="223" y="1719"/>
                    <a:pt x="191" y="1878"/>
                    <a:pt x="191" y="2006"/>
                  </a:cubicBezTo>
                  <a:cubicBezTo>
                    <a:pt x="96" y="2897"/>
                    <a:pt x="64" y="3852"/>
                    <a:pt x="32" y="4616"/>
                  </a:cubicBezTo>
                  <a:lnTo>
                    <a:pt x="32" y="5094"/>
                  </a:lnTo>
                  <a:cubicBezTo>
                    <a:pt x="0" y="5826"/>
                    <a:pt x="0" y="6335"/>
                    <a:pt x="0" y="6335"/>
                  </a:cubicBezTo>
                  <a:lnTo>
                    <a:pt x="64" y="6463"/>
                  </a:lnTo>
                  <a:lnTo>
                    <a:pt x="2165" y="8596"/>
                  </a:lnTo>
                  <a:lnTo>
                    <a:pt x="2165" y="8564"/>
                  </a:lnTo>
                  <a:cubicBezTo>
                    <a:pt x="2197" y="8436"/>
                    <a:pt x="2292" y="8150"/>
                    <a:pt x="2420" y="7768"/>
                  </a:cubicBezTo>
                  <a:cubicBezTo>
                    <a:pt x="2452" y="7640"/>
                    <a:pt x="2483" y="7513"/>
                    <a:pt x="2547" y="7354"/>
                  </a:cubicBezTo>
                  <a:cubicBezTo>
                    <a:pt x="2738" y="6685"/>
                    <a:pt x="2929" y="5858"/>
                    <a:pt x="3120" y="5030"/>
                  </a:cubicBezTo>
                  <a:cubicBezTo>
                    <a:pt x="3184" y="4871"/>
                    <a:pt x="3184" y="4744"/>
                    <a:pt x="3216" y="4616"/>
                  </a:cubicBezTo>
                  <a:cubicBezTo>
                    <a:pt x="3375" y="3916"/>
                    <a:pt x="3502" y="3184"/>
                    <a:pt x="3534" y="2706"/>
                  </a:cubicBezTo>
                  <a:cubicBezTo>
                    <a:pt x="3566" y="1847"/>
                    <a:pt x="3407" y="923"/>
                    <a:pt x="3216" y="255"/>
                  </a:cubicBezTo>
                  <a:cubicBezTo>
                    <a:pt x="3216" y="191"/>
                    <a:pt x="3184" y="159"/>
                    <a:pt x="3184" y="127"/>
                  </a:cubicBezTo>
                  <a:cubicBezTo>
                    <a:pt x="2781" y="43"/>
                    <a:pt x="2448" y="0"/>
                    <a:pt x="2167" y="0"/>
                  </a:cubicBezTo>
                  <a:close/>
                </a:path>
              </a:pathLst>
            </a:custGeom>
            <a:solidFill>
              <a:srgbClr val="A54A5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5" name="Google Shape;3855;p72"/>
            <p:cNvSpPr/>
            <p:nvPr/>
          </p:nvSpPr>
          <p:spPr>
            <a:xfrm>
              <a:off x="6421219" y="742601"/>
              <a:ext cx="26767" cy="58872"/>
            </a:xfrm>
            <a:custGeom>
              <a:rect b="b" l="l" r="r" t="t"/>
              <a:pathLst>
                <a:path extrusionOk="0" h="3992" w="1815">
                  <a:moveTo>
                    <a:pt x="1146" y="0"/>
                  </a:moveTo>
                  <a:cubicBezTo>
                    <a:pt x="955" y="0"/>
                    <a:pt x="669" y="160"/>
                    <a:pt x="478" y="446"/>
                  </a:cubicBezTo>
                  <a:cubicBezTo>
                    <a:pt x="319" y="605"/>
                    <a:pt x="223" y="764"/>
                    <a:pt x="160" y="1019"/>
                  </a:cubicBezTo>
                  <a:cubicBezTo>
                    <a:pt x="96" y="1083"/>
                    <a:pt x="64" y="1210"/>
                    <a:pt x="64" y="1274"/>
                  </a:cubicBezTo>
                  <a:lnTo>
                    <a:pt x="64" y="1847"/>
                  </a:lnTo>
                  <a:cubicBezTo>
                    <a:pt x="191" y="2961"/>
                    <a:pt x="0" y="3916"/>
                    <a:pt x="382" y="3980"/>
                  </a:cubicBezTo>
                  <a:cubicBezTo>
                    <a:pt x="411" y="3988"/>
                    <a:pt x="439" y="3991"/>
                    <a:pt x="468" y="3991"/>
                  </a:cubicBezTo>
                  <a:cubicBezTo>
                    <a:pt x="799" y="3991"/>
                    <a:pt x="1170" y="3504"/>
                    <a:pt x="1433" y="2802"/>
                  </a:cubicBezTo>
                  <a:cubicBezTo>
                    <a:pt x="1465" y="2706"/>
                    <a:pt x="1465" y="2675"/>
                    <a:pt x="1497" y="2611"/>
                  </a:cubicBezTo>
                  <a:cubicBezTo>
                    <a:pt x="1497" y="2547"/>
                    <a:pt x="1528" y="2515"/>
                    <a:pt x="1528" y="2484"/>
                  </a:cubicBezTo>
                  <a:cubicBezTo>
                    <a:pt x="1592" y="2484"/>
                    <a:pt x="1592" y="2452"/>
                    <a:pt x="1592" y="2388"/>
                  </a:cubicBezTo>
                  <a:cubicBezTo>
                    <a:pt x="1624" y="2356"/>
                    <a:pt x="1624" y="2324"/>
                    <a:pt x="1624" y="2293"/>
                  </a:cubicBezTo>
                  <a:cubicBezTo>
                    <a:pt x="1656" y="2229"/>
                    <a:pt x="1656" y="2197"/>
                    <a:pt x="1656" y="2165"/>
                  </a:cubicBezTo>
                  <a:cubicBezTo>
                    <a:pt x="1688" y="2038"/>
                    <a:pt x="1751" y="1911"/>
                    <a:pt x="1751" y="1815"/>
                  </a:cubicBezTo>
                  <a:cubicBezTo>
                    <a:pt x="1815" y="1115"/>
                    <a:pt x="1783" y="573"/>
                    <a:pt x="1592" y="255"/>
                  </a:cubicBezTo>
                  <a:cubicBezTo>
                    <a:pt x="1528" y="160"/>
                    <a:pt x="1497" y="128"/>
                    <a:pt x="1465" y="96"/>
                  </a:cubicBezTo>
                  <a:cubicBezTo>
                    <a:pt x="1433" y="96"/>
                    <a:pt x="1433" y="64"/>
                    <a:pt x="1369" y="64"/>
                  </a:cubicBezTo>
                  <a:cubicBezTo>
                    <a:pt x="1337" y="0"/>
                    <a:pt x="1337" y="0"/>
                    <a:pt x="1306"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6" name="Google Shape;3856;p72"/>
            <p:cNvSpPr/>
            <p:nvPr/>
          </p:nvSpPr>
          <p:spPr>
            <a:xfrm>
              <a:off x="6427324" y="742601"/>
              <a:ext cx="93440" cy="83677"/>
            </a:xfrm>
            <a:custGeom>
              <a:rect b="b" l="l" r="r" t="t"/>
              <a:pathLst>
                <a:path extrusionOk="0" h="5674" w="6336">
                  <a:moveTo>
                    <a:pt x="1114" y="0"/>
                  </a:moveTo>
                  <a:cubicBezTo>
                    <a:pt x="1146" y="32"/>
                    <a:pt x="1210" y="96"/>
                    <a:pt x="1242" y="160"/>
                  </a:cubicBezTo>
                  <a:cubicBezTo>
                    <a:pt x="1305" y="382"/>
                    <a:pt x="1401" y="637"/>
                    <a:pt x="1401" y="955"/>
                  </a:cubicBezTo>
                  <a:cubicBezTo>
                    <a:pt x="1401" y="1210"/>
                    <a:pt x="1401" y="1497"/>
                    <a:pt x="1369" y="1751"/>
                  </a:cubicBezTo>
                  <a:cubicBezTo>
                    <a:pt x="1305" y="1879"/>
                    <a:pt x="1305" y="2006"/>
                    <a:pt x="1274" y="2133"/>
                  </a:cubicBezTo>
                  <a:cubicBezTo>
                    <a:pt x="1242" y="2165"/>
                    <a:pt x="1242" y="2197"/>
                    <a:pt x="1242" y="2229"/>
                  </a:cubicBezTo>
                  <a:cubicBezTo>
                    <a:pt x="1210" y="2293"/>
                    <a:pt x="1210" y="2324"/>
                    <a:pt x="1210" y="2356"/>
                  </a:cubicBezTo>
                  <a:cubicBezTo>
                    <a:pt x="1178" y="2356"/>
                    <a:pt x="1178" y="2388"/>
                    <a:pt x="1178" y="2452"/>
                  </a:cubicBezTo>
                  <a:cubicBezTo>
                    <a:pt x="1178" y="2484"/>
                    <a:pt x="1114" y="2515"/>
                    <a:pt x="1114" y="2547"/>
                  </a:cubicBezTo>
                  <a:cubicBezTo>
                    <a:pt x="1083" y="2643"/>
                    <a:pt x="1083" y="2675"/>
                    <a:pt x="1051" y="2770"/>
                  </a:cubicBezTo>
                  <a:cubicBezTo>
                    <a:pt x="955" y="2993"/>
                    <a:pt x="892" y="3248"/>
                    <a:pt x="764" y="3407"/>
                  </a:cubicBezTo>
                  <a:cubicBezTo>
                    <a:pt x="567" y="3774"/>
                    <a:pt x="319" y="3991"/>
                    <a:pt x="88" y="3991"/>
                  </a:cubicBezTo>
                  <a:cubicBezTo>
                    <a:pt x="58" y="3991"/>
                    <a:pt x="29" y="3987"/>
                    <a:pt x="0" y="3980"/>
                  </a:cubicBezTo>
                  <a:lnTo>
                    <a:pt x="0" y="3980"/>
                  </a:lnTo>
                  <a:cubicBezTo>
                    <a:pt x="0" y="3980"/>
                    <a:pt x="2764" y="5673"/>
                    <a:pt x="4558" y="5673"/>
                  </a:cubicBezTo>
                  <a:cubicBezTo>
                    <a:pt x="4621" y="5673"/>
                    <a:pt x="4683" y="5671"/>
                    <a:pt x="4744" y="5667"/>
                  </a:cubicBezTo>
                  <a:cubicBezTo>
                    <a:pt x="5157" y="5667"/>
                    <a:pt x="5540" y="5572"/>
                    <a:pt x="5826" y="5508"/>
                  </a:cubicBezTo>
                  <a:cubicBezTo>
                    <a:pt x="6049" y="5412"/>
                    <a:pt x="6208" y="5381"/>
                    <a:pt x="6208" y="5381"/>
                  </a:cubicBezTo>
                  <a:lnTo>
                    <a:pt x="6208" y="5349"/>
                  </a:lnTo>
                  <a:cubicBezTo>
                    <a:pt x="6208" y="5317"/>
                    <a:pt x="6272" y="5253"/>
                    <a:pt x="6272" y="5190"/>
                  </a:cubicBezTo>
                  <a:cubicBezTo>
                    <a:pt x="6335" y="4871"/>
                    <a:pt x="6335" y="4234"/>
                    <a:pt x="5922" y="3343"/>
                  </a:cubicBezTo>
                  <a:cubicBezTo>
                    <a:pt x="5858" y="3184"/>
                    <a:pt x="5731" y="3088"/>
                    <a:pt x="5603" y="2929"/>
                  </a:cubicBezTo>
                  <a:cubicBezTo>
                    <a:pt x="5540" y="2834"/>
                    <a:pt x="5412" y="2706"/>
                    <a:pt x="5253" y="2611"/>
                  </a:cubicBezTo>
                  <a:cubicBezTo>
                    <a:pt x="5221" y="2547"/>
                    <a:pt x="5126" y="2515"/>
                    <a:pt x="5094" y="2484"/>
                  </a:cubicBezTo>
                  <a:cubicBezTo>
                    <a:pt x="4935" y="2356"/>
                    <a:pt x="4744" y="2229"/>
                    <a:pt x="4489" y="2070"/>
                  </a:cubicBezTo>
                  <a:cubicBezTo>
                    <a:pt x="4393" y="2006"/>
                    <a:pt x="4234" y="1911"/>
                    <a:pt x="4107" y="1847"/>
                  </a:cubicBezTo>
                  <a:cubicBezTo>
                    <a:pt x="3820" y="1688"/>
                    <a:pt x="3502" y="1465"/>
                    <a:pt x="3184" y="1274"/>
                  </a:cubicBezTo>
                  <a:lnTo>
                    <a:pt x="1114" y="0"/>
                  </a:lnTo>
                  <a:close/>
                </a:path>
              </a:pathLst>
            </a:custGeom>
            <a:solidFill>
              <a:srgbClr val="A54A5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7" name="Google Shape;3857;p72"/>
            <p:cNvSpPr/>
            <p:nvPr/>
          </p:nvSpPr>
          <p:spPr>
            <a:xfrm>
              <a:off x="6374261" y="691897"/>
              <a:ext cx="46027" cy="45083"/>
            </a:xfrm>
            <a:custGeom>
              <a:rect b="b" l="l" r="r" t="t"/>
              <a:pathLst>
                <a:path extrusionOk="0" h="3057" w="3121">
                  <a:moveTo>
                    <a:pt x="1051" y="0"/>
                  </a:moveTo>
                  <a:cubicBezTo>
                    <a:pt x="1020" y="0"/>
                    <a:pt x="988" y="32"/>
                    <a:pt x="988" y="32"/>
                  </a:cubicBezTo>
                  <a:cubicBezTo>
                    <a:pt x="924" y="32"/>
                    <a:pt x="924" y="96"/>
                    <a:pt x="988" y="128"/>
                  </a:cubicBezTo>
                  <a:lnTo>
                    <a:pt x="1943" y="1369"/>
                  </a:lnTo>
                  <a:lnTo>
                    <a:pt x="606" y="64"/>
                  </a:lnTo>
                  <a:cubicBezTo>
                    <a:pt x="574" y="32"/>
                    <a:pt x="574" y="32"/>
                    <a:pt x="542" y="32"/>
                  </a:cubicBezTo>
                  <a:cubicBezTo>
                    <a:pt x="510" y="32"/>
                    <a:pt x="447" y="32"/>
                    <a:pt x="447" y="64"/>
                  </a:cubicBezTo>
                  <a:cubicBezTo>
                    <a:pt x="415" y="96"/>
                    <a:pt x="415" y="128"/>
                    <a:pt x="447" y="191"/>
                  </a:cubicBezTo>
                  <a:lnTo>
                    <a:pt x="1529" y="1688"/>
                  </a:lnTo>
                  <a:lnTo>
                    <a:pt x="287" y="541"/>
                  </a:lnTo>
                  <a:cubicBezTo>
                    <a:pt x="256" y="510"/>
                    <a:pt x="256" y="510"/>
                    <a:pt x="224" y="510"/>
                  </a:cubicBezTo>
                  <a:lnTo>
                    <a:pt x="192" y="510"/>
                  </a:lnTo>
                  <a:cubicBezTo>
                    <a:pt x="96" y="541"/>
                    <a:pt x="96" y="605"/>
                    <a:pt x="128" y="669"/>
                  </a:cubicBezTo>
                  <a:lnTo>
                    <a:pt x="1242" y="1942"/>
                  </a:lnTo>
                  <a:lnTo>
                    <a:pt x="192" y="1083"/>
                  </a:lnTo>
                  <a:cubicBezTo>
                    <a:pt x="128" y="1051"/>
                    <a:pt x="128" y="1051"/>
                    <a:pt x="96" y="1051"/>
                  </a:cubicBezTo>
                  <a:cubicBezTo>
                    <a:pt x="65" y="1051"/>
                    <a:pt x="33" y="1083"/>
                    <a:pt x="33" y="1083"/>
                  </a:cubicBezTo>
                  <a:cubicBezTo>
                    <a:pt x="1" y="1146"/>
                    <a:pt x="1" y="1210"/>
                    <a:pt x="33" y="1274"/>
                  </a:cubicBezTo>
                  <a:lnTo>
                    <a:pt x="1529" y="3056"/>
                  </a:lnTo>
                  <a:lnTo>
                    <a:pt x="2102" y="2770"/>
                  </a:lnTo>
                  <a:lnTo>
                    <a:pt x="3121" y="2070"/>
                  </a:lnTo>
                  <a:lnTo>
                    <a:pt x="2739" y="1656"/>
                  </a:lnTo>
                  <a:lnTo>
                    <a:pt x="2420" y="1337"/>
                  </a:lnTo>
                  <a:lnTo>
                    <a:pt x="2102" y="1019"/>
                  </a:lnTo>
                  <a:lnTo>
                    <a:pt x="1147" y="32"/>
                  </a:lnTo>
                  <a:cubicBezTo>
                    <a:pt x="1083" y="0"/>
                    <a:pt x="1083"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8" name="Google Shape;3858;p72"/>
            <p:cNvSpPr/>
            <p:nvPr/>
          </p:nvSpPr>
          <p:spPr>
            <a:xfrm>
              <a:off x="6396796" y="721467"/>
              <a:ext cx="51189" cy="59639"/>
            </a:xfrm>
            <a:custGeom>
              <a:rect b="b" l="l" r="r" t="t"/>
              <a:pathLst>
                <a:path extrusionOk="0" h="4044" w="3471">
                  <a:moveTo>
                    <a:pt x="3407" y="3248"/>
                  </a:moveTo>
                  <a:cubicBezTo>
                    <a:pt x="3407" y="3344"/>
                    <a:pt x="3344" y="3471"/>
                    <a:pt x="3312" y="3598"/>
                  </a:cubicBezTo>
                  <a:cubicBezTo>
                    <a:pt x="3312" y="3630"/>
                    <a:pt x="3312" y="3662"/>
                    <a:pt x="3280" y="3726"/>
                  </a:cubicBezTo>
                  <a:cubicBezTo>
                    <a:pt x="3280" y="3757"/>
                    <a:pt x="3280" y="3789"/>
                    <a:pt x="3248" y="3821"/>
                  </a:cubicBezTo>
                  <a:cubicBezTo>
                    <a:pt x="3248" y="3885"/>
                    <a:pt x="3248" y="3917"/>
                    <a:pt x="3184" y="3917"/>
                  </a:cubicBezTo>
                  <a:cubicBezTo>
                    <a:pt x="3184" y="3948"/>
                    <a:pt x="3153" y="3980"/>
                    <a:pt x="3153" y="4044"/>
                  </a:cubicBezTo>
                  <a:cubicBezTo>
                    <a:pt x="2834" y="3757"/>
                    <a:pt x="2293" y="3025"/>
                    <a:pt x="1847" y="2452"/>
                  </a:cubicBezTo>
                  <a:cubicBezTo>
                    <a:pt x="1752" y="2325"/>
                    <a:pt x="1688" y="2197"/>
                    <a:pt x="1593" y="2134"/>
                  </a:cubicBezTo>
                  <a:cubicBezTo>
                    <a:pt x="1402" y="1847"/>
                    <a:pt x="1243" y="1656"/>
                    <a:pt x="1243" y="1656"/>
                  </a:cubicBezTo>
                  <a:lnTo>
                    <a:pt x="65" y="1020"/>
                  </a:lnTo>
                  <a:lnTo>
                    <a:pt x="1" y="956"/>
                  </a:lnTo>
                  <a:cubicBezTo>
                    <a:pt x="1" y="956"/>
                    <a:pt x="256" y="256"/>
                    <a:pt x="383" y="128"/>
                  </a:cubicBezTo>
                  <a:cubicBezTo>
                    <a:pt x="478" y="1"/>
                    <a:pt x="861" y="1"/>
                    <a:pt x="861" y="1"/>
                  </a:cubicBezTo>
                  <a:lnTo>
                    <a:pt x="1593" y="1"/>
                  </a:lnTo>
                  <a:lnTo>
                    <a:pt x="1911" y="606"/>
                  </a:lnTo>
                  <a:lnTo>
                    <a:pt x="2038" y="797"/>
                  </a:lnTo>
                  <a:lnTo>
                    <a:pt x="2166" y="1051"/>
                  </a:lnTo>
                  <a:cubicBezTo>
                    <a:pt x="2166" y="1051"/>
                    <a:pt x="2452" y="1211"/>
                    <a:pt x="2834" y="1433"/>
                  </a:cubicBezTo>
                  <a:cubicBezTo>
                    <a:pt x="2962" y="1529"/>
                    <a:pt x="3121" y="1593"/>
                    <a:pt x="3248" y="1688"/>
                  </a:cubicBezTo>
                  <a:cubicBezTo>
                    <a:pt x="3439" y="2006"/>
                    <a:pt x="3471" y="2548"/>
                    <a:pt x="3407" y="3248"/>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9" name="Google Shape;3859;p72"/>
            <p:cNvSpPr/>
            <p:nvPr/>
          </p:nvSpPr>
          <p:spPr>
            <a:xfrm>
              <a:off x="6427324" y="792833"/>
              <a:ext cx="92496" cy="33447"/>
            </a:xfrm>
            <a:custGeom>
              <a:rect b="b" l="l" r="r" t="t"/>
              <a:pathLst>
                <a:path extrusionOk="0" h="2268" w="6272">
                  <a:moveTo>
                    <a:pt x="764" y="1"/>
                  </a:moveTo>
                  <a:cubicBezTo>
                    <a:pt x="567" y="368"/>
                    <a:pt x="319" y="585"/>
                    <a:pt x="88" y="585"/>
                  </a:cubicBezTo>
                  <a:cubicBezTo>
                    <a:pt x="58" y="585"/>
                    <a:pt x="29" y="581"/>
                    <a:pt x="0" y="574"/>
                  </a:cubicBezTo>
                  <a:lnTo>
                    <a:pt x="0" y="574"/>
                  </a:lnTo>
                  <a:cubicBezTo>
                    <a:pt x="0" y="574"/>
                    <a:pt x="2764" y="2267"/>
                    <a:pt x="4558" y="2267"/>
                  </a:cubicBezTo>
                  <a:cubicBezTo>
                    <a:pt x="4621" y="2267"/>
                    <a:pt x="4683" y="2265"/>
                    <a:pt x="4744" y="2261"/>
                  </a:cubicBezTo>
                  <a:cubicBezTo>
                    <a:pt x="5157" y="2261"/>
                    <a:pt x="5540" y="2166"/>
                    <a:pt x="5826" y="2102"/>
                  </a:cubicBezTo>
                  <a:cubicBezTo>
                    <a:pt x="6049" y="2006"/>
                    <a:pt x="6208" y="1975"/>
                    <a:pt x="6208" y="1975"/>
                  </a:cubicBezTo>
                  <a:lnTo>
                    <a:pt x="6208" y="1943"/>
                  </a:lnTo>
                  <a:cubicBezTo>
                    <a:pt x="6208" y="1911"/>
                    <a:pt x="6272" y="1847"/>
                    <a:pt x="6272" y="1784"/>
                  </a:cubicBezTo>
                  <a:lnTo>
                    <a:pt x="6272" y="1784"/>
                  </a:lnTo>
                  <a:cubicBezTo>
                    <a:pt x="6161" y="1790"/>
                    <a:pt x="6051" y="1793"/>
                    <a:pt x="5941" y="1793"/>
                  </a:cubicBezTo>
                  <a:cubicBezTo>
                    <a:pt x="3765" y="1793"/>
                    <a:pt x="1673" y="637"/>
                    <a:pt x="764" y="1"/>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0" name="Google Shape;3860;p72"/>
            <p:cNvSpPr/>
            <p:nvPr/>
          </p:nvSpPr>
          <p:spPr>
            <a:xfrm>
              <a:off x="6489767" y="695466"/>
              <a:ext cx="49773" cy="126489"/>
            </a:xfrm>
            <a:custGeom>
              <a:rect b="b" l="l" r="r" t="t"/>
              <a:pathLst>
                <a:path extrusionOk="0" h="8577" w="3375">
                  <a:moveTo>
                    <a:pt x="987" y="5902"/>
                  </a:moveTo>
                  <a:cubicBezTo>
                    <a:pt x="987" y="5918"/>
                    <a:pt x="1025" y="5944"/>
                    <a:pt x="1088" y="5986"/>
                  </a:cubicBezTo>
                  <a:lnTo>
                    <a:pt x="1088" y="5986"/>
                  </a:lnTo>
                  <a:cubicBezTo>
                    <a:pt x="1056" y="5959"/>
                    <a:pt x="1022" y="5931"/>
                    <a:pt x="987" y="5902"/>
                  </a:cubicBezTo>
                  <a:close/>
                  <a:moveTo>
                    <a:pt x="2048" y="0"/>
                  </a:moveTo>
                  <a:cubicBezTo>
                    <a:pt x="849" y="0"/>
                    <a:pt x="600" y="681"/>
                    <a:pt x="287" y="1255"/>
                  </a:cubicBezTo>
                  <a:lnTo>
                    <a:pt x="32" y="1605"/>
                  </a:lnTo>
                  <a:cubicBezTo>
                    <a:pt x="32" y="1732"/>
                    <a:pt x="0" y="1891"/>
                    <a:pt x="0" y="2019"/>
                  </a:cubicBezTo>
                  <a:lnTo>
                    <a:pt x="32" y="2082"/>
                  </a:lnTo>
                  <a:cubicBezTo>
                    <a:pt x="32" y="2082"/>
                    <a:pt x="382" y="872"/>
                    <a:pt x="1401" y="650"/>
                  </a:cubicBezTo>
                  <a:cubicBezTo>
                    <a:pt x="1457" y="639"/>
                    <a:pt x="1512" y="634"/>
                    <a:pt x="1567" y="634"/>
                  </a:cubicBezTo>
                  <a:cubicBezTo>
                    <a:pt x="2478" y="634"/>
                    <a:pt x="3205" y="2080"/>
                    <a:pt x="3025" y="3101"/>
                  </a:cubicBezTo>
                  <a:cubicBezTo>
                    <a:pt x="2865" y="3992"/>
                    <a:pt x="2261" y="6380"/>
                    <a:pt x="2101" y="6953"/>
                  </a:cubicBezTo>
                  <a:cubicBezTo>
                    <a:pt x="1740" y="6398"/>
                    <a:pt x="1286" y="6118"/>
                    <a:pt x="1088" y="5986"/>
                  </a:cubicBezTo>
                  <a:lnTo>
                    <a:pt x="1088" y="5986"/>
                  </a:lnTo>
                  <a:cubicBezTo>
                    <a:pt x="1200" y="6083"/>
                    <a:pt x="1288" y="6171"/>
                    <a:pt x="1337" y="6221"/>
                  </a:cubicBezTo>
                  <a:cubicBezTo>
                    <a:pt x="2292" y="7335"/>
                    <a:pt x="2101" y="8354"/>
                    <a:pt x="2006" y="8577"/>
                  </a:cubicBezTo>
                  <a:cubicBezTo>
                    <a:pt x="2070" y="8449"/>
                    <a:pt x="2133" y="8195"/>
                    <a:pt x="2261" y="7781"/>
                  </a:cubicBezTo>
                  <a:lnTo>
                    <a:pt x="2261" y="7717"/>
                  </a:lnTo>
                  <a:cubicBezTo>
                    <a:pt x="2261" y="7653"/>
                    <a:pt x="2292" y="7621"/>
                    <a:pt x="2292" y="7590"/>
                  </a:cubicBezTo>
                  <a:cubicBezTo>
                    <a:pt x="2292" y="7494"/>
                    <a:pt x="2324" y="7462"/>
                    <a:pt x="2324" y="7399"/>
                  </a:cubicBezTo>
                  <a:cubicBezTo>
                    <a:pt x="2547" y="6698"/>
                    <a:pt x="2738" y="5871"/>
                    <a:pt x="2929" y="5043"/>
                  </a:cubicBezTo>
                  <a:cubicBezTo>
                    <a:pt x="2961" y="4916"/>
                    <a:pt x="3025" y="4756"/>
                    <a:pt x="3025" y="4629"/>
                  </a:cubicBezTo>
                  <a:cubicBezTo>
                    <a:pt x="3184" y="3897"/>
                    <a:pt x="3279" y="3196"/>
                    <a:pt x="3343" y="2719"/>
                  </a:cubicBezTo>
                  <a:cubicBezTo>
                    <a:pt x="3375" y="1828"/>
                    <a:pt x="3216" y="904"/>
                    <a:pt x="3025" y="236"/>
                  </a:cubicBezTo>
                  <a:cubicBezTo>
                    <a:pt x="3025" y="172"/>
                    <a:pt x="2993" y="140"/>
                    <a:pt x="2993" y="108"/>
                  </a:cubicBezTo>
                  <a:cubicBezTo>
                    <a:pt x="2624" y="34"/>
                    <a:pt x="2313" y="0"/>
                    <a:pt x="2048"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1" name="Google Shape;3861;p72"/>
            <p:cNvSpPr/>
            <p:nvPr/>
          </p:nvSpPr>
          <p:spPr>
            <a:xfrm>
              <a:off x="6307128" y="664657"/>
              <a:ext cx="63400" cy="79828"/>
            </a:xfrm>
            <a:custGeom>
              <a:rect b="b" l="l" r="r" t="t"/>
              <a:pathLst>
                <a:path extrusionOk="0" h="5413" w="4299">
                  <a:moveTo>
                    <a:pt x="605" y="1"/>
                  </a:moveTo>
                  <a:lnTo>
                    <a:pt x="1" y="33"/>
                  </a:lnTo>
                  <a:lnTo>
                    <a:pt x="3662" y="5285"/>
                  </a:lnTo>
                  <a:lnTo>
                    <a:pt x="4298" y="5413"/>
                  </a:lnTo>
                  <a:lnTo>
                    <a:pt x="605" y="1"/>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2" name="Google Shape;3862;p72"/>
            <p:cNvSpPr/>
            <p:nvPr/>
          </p:nvSpPr>
          <p:spPr>
            <a:xfrm>
              <a:off x="6303839" y="624291"/>
              <a:ext cx="78884" cy="40851"/>
            </a:xfrm>
            <a:custGeom>
              <a:rect b="b" l="l" r="r" t="t"/>
              <a:pathLst>
                <a:path extrusionOk="0" h="2770" w="5349">
                  <a:moveTo>
                    <a:pt x="701" y="0"/>
                  </a:moveTo>
                  <a:lnTo>
                    <a:pt x="351" y="2674"/>
                  </a:lnTo>
                  <a:lnTo>
                    <a:pt x="96" y="287"/>
                  </a:lnTo>
                  <a:lnTo>
                    <a:pt x="1" y="191"/>
                  </a:lnTo>
                  <a:lnTo>
                    <a:pt x="224" y="2770"/>
                  </a:lnTo>
                  <a:lnTo>
                    <a:pt x="828" y="2738"/>
                  </a:lnTo>
                  <a:lnTo>
                    <a:pt x="5349" y="478"/>
                  </a:lnTo>
                  <a:cubicBezTo>
                    <a:pt x="5250" y="460"/>
                    <a:pt x="5147" y="452"/>
                    <a:pt x="5040" y="452"/>
                  </a:cubicBezTo>
                  <a:cubicBezTo>
                    <a:pt x="4179" y="452"/>
                    <a:pt x="3068" y="987"/>
                    <a:pt x="2134" y="1496"/>
                  </a:cubicBezTo>
                  <a:cubicBezTo>
                    <a:pt x="1218" y="2033"/>
                    <a:pt x="521" y="2570"/>
                    <a:pt x="510" y="2579"/>
                  </a:cubicBezTo>
                  <a:lnTo>
                    <a:pt x="510" y="2579"/>
                  </a:lnTo>
                  <a:cubicBezTo>
                    <a:pt x="515" y="2544"/>
                    <a:pt x="670" y="628"/>
                    <a:pt x="701" y="127"/>
                  </a:cubicBezTo>
                  <a:lnTo>
                    <a:pt x="701" y="64"/>
                  </a:lnTo>
                  <a:lnTo>
                    <a:pt x="701" y="32"/>
                  </a:lnTo>
                  <a:lnTo>
                    <a:pt x="701" y="0"/>
                  </a:lnTo>
                  <a:close/>
                </a:path>
              </a:pathLst>
            </a:custGeom>
            <a:solidFill>
              <a:srgbClr val="EEDBC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3" name="Google Shape;3863;p72"/>
            <p:cNvSpPr/>
            <p:nvPr/>
          </p:nvSpPr>
          <p:spPr>
            <a:xfrm>
              <a:off x="6311360" y="624291"/>
              <a:ext cx="23950" cy="38034"/>
            </a:xfrm>
            <a:custGeom>
              <a:rect b="b" l="l" r="r" t="t"/>
              <a:pathLst>
                <a:path extrusionOk="0" h="2579" w="1624">
                  <a:moveTo>
                    <a:pt x="191" y="0"/>
                  </a:moveTo>
                  <a:lnTo>
                    <a:pt x="191" y="32"/>
                  </a:lnTo>
                  <a:lnTo>
                    <a:pt x="191" y="64"/>
                  </a:lnTo>
                  <a:lnTo>
                    <a:pt x="191" y="96"/>
                  </a:lnTo>
                  <a:lnTo>
                    <a:pt x="0" y="2579"/>
                  </a:lnTo>
                  <a:cubicBezTo>
                    <a:pt x="0" y="2579"/>
                    <a:pt x="700" y="2037"/>
                    <a:pt x="1624" y="1496"/>
                  </a:cubicBezTo>
                  <a:lnTo>
                    <a:pt x="191" y="0"/>
                  </a:lnTo>
                  <a:close/>
                </a:path>
              </a:pathLst>
            </a:custGeom>
            <a:solidFill>
              <a:srgbClr val="ECB98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4" name="Google Shape;3864;p72"/>
            <p:cNvSpPr/>
            <p:nvPr/>
          </p:nvSpPr>
          <p:spPr>
            <a:xfrm>
              <a:off x="6344219" y="652460"/>
              <a:ext cx="37577" cy="36161"/>
            </a:xfrm>
            <a:custGeom>
              <a:rect b="b" l="l" r="r" t="t"/>
              <a:pathLst>
                <a:path extrusionOk="0" h="2452" w="2548">
                  <a:moveTo>
                    <a:pt x="956" y="0"/>
                  </a:moveTo>
                  <a:lnTo>
                    <a:pt x="764" y="64"/>
                  </a:lnTo>
                  <a:lnTo>
                    <a:pt x="1147" y="828"/>
                  </a:lnTo>
                  <a:lnTo>
                    <a:pt x="0" y="1274"/>
                  </a:lnTo>
                  <a:lnTo>
                    <a:pt x="64" y="1496"/>
                  </a:lnTo>
                  <a:lnTo>
                    <a:pt x="1274" y="1019"/>
                  </a:lnTo>
                  <a:lnTo>
                    <a:pt x="2070" y="2451"/>
                  </a:lnTo>
                  <a:lnTo>
                    <a:pt x="2356" y="2356"/>
                  </a:lnTo>
                  <a:lnTo>
                    <a:pt x="1497" y="955"/>
                  </a:lnTo>
                  <a:lnTo>
                    <a:pt x="2547" y="541"/>
                  </a:lnTo>
                  <a:lnTo>
                    <a:pt x="2388" y="350"/>
                  </a:lnTo>
                  <a:lnTo>
                    <a:pt x="1401" y="701"/>
                  </a:lnTo>
                  <a:lnTo>
                    <a:pt x="956" y="0"/>
                  </a:lnTo>
                  <a:close/>
                </a:path>
              </a:pathLst>
            </a:custGeom>
            <a:solidFill>
              <a:srgbClr val="F4D5B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02"/>
                                        </p:tgtEl>
                                        <p:attrNameLst>
                                          <p:attrName>style.visibility</p:attrName>
                                        </p:attrNameLst>
                                      </p:cBhvr>
                                      <p:to>
                                        <p:strVal val="visible"/>
                                      </p:to>
                                    </p:set>
                                    <p:animEffect filter="fade" transition="in">
                                      <p:cBhvr>
                                        <p:cTn dur="1000"/>
                                        <p:tgtEl>
                                          <p:spTgt spid="380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8" name="Shape 3868"/>
        <p:cNvGrpSpPr/>
        <p:nvPr/>
      </p:nvGrpSpPr>
      <p:grpSpPr>
        <a:xfrm>
          <a:off x="0" y="0"/>
          <a:ext cx="0" cy="0"/>
          <a:chOff x="0" y="0"/>
          <a:chExt cx="0" cy="0"/>
        </a:xfrm>
      </p:grpSpPr>
      <p:sp>
        <p:nvSpPr>
          <p:cNvPr id="3869" name="Google Shape;3869;p73"/>
          <p:cNvSpPr/>
          <p:nvPr/>
        </p:nvSpPr>
        <p:spPr>
          <a:xfrm rot="-820355">
            <a:off x="1627790" y="9947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0" name="Google Shape;3870;p73"/>
          <p:cNvSpPr txBox="1"/>
          <p:nvPr>
            <p:ph idx="2" type="title"/>
          </p:nvPr>
        </p:nvSpPr>
        <p:spPr>
          <a:xfrm>
            <a:off x="720225" y="128300"/>
            <a:ext cx="7556400" cy="642900"/>
          </a:xfrm>
          <a:prstGeom prst="rect">
            <a:avLst/>
          </a:prstGeom>
          <a:ln>
            <a:noFill/>
          </a:ln>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a:solidFill>
                  <a:srgbClr val="1B4FA1"/>
                </a:solidFill>
              </a:rPr>
              <a:t>CHANT DE MÉDITATION (2)</a:t>
            </a:r>
            <a:endParaRPr>
              <a:solidFill>
                <a:srgbClr val="1B4FA1"/>
              </a:solidFill>
            </a:endParaRPr>
          </a:p>
        </p:txBody>
      </p:sp>
      <p:sp>
        <p:nvSpPr>
          <p:cNvPr id="3871" name="Google Shape;3871;p73"/>
          <p:cNvSpPr txBox="1"/>
          <p:nvPr/>
        </p:nvSpPr>
        <p:spPr>
          <a:xfrm>
            <a:off x="720225" y="4671825"/>
            <a:ext cx="5462700" cy="36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fr-CA" sz="1200">
                <a:solidFill>
                  <a:schemeClr val="dk1"/>
                </a:solidFill>
                <a:latin typeface="Questrial"/>
                <a:ea typeface="Questrial"/>
                <a:cs typeface="Questrial"/>
                <a:sym typeface="Questrial"/>
              </a:rPr>
              <a:t>Par Momentum Musique et Dan Luiten</a:t>
            </a:r>
            <a:endParaRPr i="1" sz="1200"/>
          </a:p>
        </p:txBody>
      </p:sp>
      <p:pic>
        <p:nvPicPr>
          <p:cNvPr id="3872" name="Google Shape;3872;p73"/>
          <p:cNvPicPr preferRelativeResize="0"/>
          <p:nvPr/>
        </p:nvPicPr>
        <p:blipFill rotWithShape="1">
          <a:blip r:embed="rId3">
            <a:alphaModFix/>
          </a:blip>
          <a:srcRect b="0" l="0" r="25467" t="0"/>
          <a:stretch/>
        </p:blipFill>
        <p:spPr>
          <a:xfrm rot="-4">
            <a:off x="8051578" y="1053600"/>
            <a:ext cx="1046551" cy="1191724"/>
          </a:xfrm>
          <a:prstGeom prst="rect">
            <a:avLst/>
          </a:prstGeom>
          <a:noFill/>
          <a:ln>
            <a:noFill/>
          </a:ln>
        </p:spPr>
      </p:pic>
      <p:pic>
        <p:nvPicPr>
          <p:cNvPr id="3873" name="Google Shape;3873;p73"/>
          <p:cNvPicPr preferRelativeResize="0"/>
          <p:nvPr/>
        </p:nvPicPr>
        <p:blipFill>
          <a:blip r:embed="rId4">
            <a:alphaModFix/>
          </a:blip>
          <a:stretch>
            <a:fillRect/>
          </a:stretch>
        </p:blipFill>
        <p:spPr>
          <a:xfrm>
            <a:off x="7139499" y="1053600"/>
            <a:ext cx="1010700" cy="923625"/>
          </a:xfrm>
          <a:prstGeom prst="rect">
            <a:avLst/>
          </a:prstGeom>
          <a:noFill/>
          <a:ln>
            <a:noFill/>
          </a:ln>
        </p:spPr>
      </p:pic>
      <p:pic>
        <p:nvPicPr>
          <p:cNvPr descr="Reprise live du chant &quot;Hear my heart&quot; de Geoff Moore, par l'équipe de louange de l'église Momentum.&#10;&#10;👉 Découvre Momentum Sans Frontières: https://eglisemomentum.com/sansfronti...&#10;&#10;• Faire un don à l'église : https://eglisemomentum.com/mon-offrande/&#10;&#10;• Nos Ebooks gratuits - https://eglisemomentum.com/e-books-gr...&#10;&#10;Restons connectés !&#10;► Notre site web - https://eglisemomentum.com/&#10;► Facebook - https://www.facebook.com/EgliseMomentum/&#10;► Instagram - https://www.instagram.com/eglisemomentum" id="3874" name="Google Shape;3874;p73" title="Entends mon coeur (&quot;Hear my heart&quot;, Geoff Moore) - Momentum Musique Live feat Dan Luiten">
            <a:hlinkClick r:id="rId5"/>
          </p:cNvPr>
          <p:cNvPicPr preferRelativeResize="0"/>
          <p:nvPr/>
        </p:nvPicPr>
        <p:blipFill>
          <a:blip r:embed="rId6">
            <a:alphaModFix/>
          </a:blip>
          <a:stretch>
            <a:fillRect/>
          </a:stretch>
        </p:blipFill>
        <p:spPr>
          <a:xfrm>
            <a:off x="213100" y="923625"/>
            <a:ext cx="6049775" cy="3403000"/>
          </a:xfrm>
          <a:prstGeom prst="rect">
            <a:avLst/>
          </a:prstGeom>
          <a:noFill/>
          <a:ln cap="flat" cmpd="sng" w="38100">
            <a:solidFill>
              <a:srgbClr val="1B4FA1"/>
            </a:solidFill>
            <a:prstDash val="solid"/>
            <a:round/>
            <a:headEnd len="sm" w="sm" type="none"/>
            <a:tailEnd len="sm" w="sm" type="none"/>
          </a:ln>
        </p:spPr>
      </p:pic>
      <p:grpSp>
        <p:nvGrpSpPr>
          <p:cNvPr id="3875" name="Google Shape;3875;p73"/>
          <p:cNvGrpSpPr/>
          <p:nvPr/>
        </p:nvGrpSpPr>
        <p:grpSpPr>
          <a:xfrm flipH="1" rot="-392906">
            <a:off x="7384886" y="2041878"/>
            <a:ext cx="1231039" cy="1701314"/>
            <a:chOff x="6274726" y="525626"/>
            <a:chExt cx="353542" cy="488614"/>
          </a:xfrm>
        </p:grpSpPr>
        <p:sp>
          <p:nvSpPr>
            <p:cNvPr id="3876" name="Google Shape;3876;p73"/>
            <p:cNvSpPr/>
            <p:nvPr/>
          </p:nvSpPr>
          <p:spPr>
            <a:xfrm>
              <a:off x="6274726" y="525626"/>
              <a:ext cx="353542" cy="488614"/>
            </a:xfrm>
            <a:custGeom>
              <a:rect b="b" l="l" r="r" t="t"/>
              <a:pathLst>
                <a:path extrusionOk="0" h="33132" w="23973">
                  <a:moveTo>
                    <a:pt x="11368" y="0"/>
                  </a:moveTo>
                  <a:cubicBezTo>
                    <a:pt x="9584" y="0"/>
                    <a:pt x="7734" y="643"/>
                    <a:pt x="6081" y="1469"/>
                  </a:cubicBezTo>
                  <a:cubicBezTo>
                    <a:pt x="4108" y="2456"/>
                    <a:pt x="2102" y="3825"/>
                    <a:pt x="1115" y="5862"/>
                  </a:cubicBezTo>
                  <a:cubicBezTo>
                    <a:pt x="1" y="8154"/>
                    <a:pt x="415" y="10988"/>
                    <a:pt x="1433" y="13344"/>
                  </a:cubicBezTo>
                  <a:cubicBezTo>
                    <a:pt x="2134" y="14935"/>
                    <a:pt x="3057" y="16463"/>
                    <a:pt x="3980" y="17896"/>
                  </a:cubicBezTo>
                  <a:cubicBezTo>
                    <a:pt x="4840" y="19265"/>
                    <a:pt x="6209" y="20697"/>
                    <a:pt x="5668" y="22448"/>
                  </a:cubicBezTo>
                  <a:cubicBezTo>
                    <a:pt x="5349" y="23467"/>
                    <a:pt x="4362" y="24199"/>
                    <a:pt x="3630" y="25027"/>
                  </a:cubicBezTo>
                  <a:cubicBezTo>
                    <a:pt x="1083" y="28019"/>
                    <a:pt x="2707" y="32031"/>
                    <a:pt x="6432" y="32667"/>
                  </a:cubicBezTo>
                  <a:cubicBezTo>
                    <a:pt x="6527" y="32667"/>
                    <a:pt x="6623" y="32699"/>
                    <a:pt x="6750" y="32699"/>
                  </a:cubicBezTo>
                  <a:cubicBezTo>
                    <a:pt x="8576" y="33008"/>
                    <a:pt x="10434" y="33131"/>
                    <a:pt x="12300" y="33131"/>
                  </a:cubicBezTo>
                  <a:cubicBezTo>
                    <a:pt x="14663" y="33131"/>
                    <a:pt x="17041" y="32934"/>
                    <a:pt x="19388" y="32667"/>
                  </a:cubicBezTo>
                  <a:cubicBezTo>
                    <a:pt x="20216" y="32540"/>
                    <a:pt x="21107" y="32444"/>
                    <a:pt x="21840" y="31999"/>
                  </a:cubicBezTo>
                  <a:cubicBezTo>
                    <a:pt x="23973" y="30757"/>
                    <a:pt x="22954" y="28338"/>
                    <a:pt x="22540" y="26491"/>
                  </a:cubicBezTo>
                  <a:cubicBezTo>
                    <a:pt x="22126" y="24804"/>
                    <a:pt x="21744" y="23117"/>
                    <a:pt x="21330" y="21461"/>
                  </a:cubicBezTo>
                  <a:cubicBezTo>
                    <a:pt x="20566" y="18214"/>
                    <a:pt x="19866" y="14967"/>
                    <a:pt x="19325" y="11784"/>
                  </a:cubicBezTo>
                  <a:cubicBezTo>
                    <a:pt x="18624" y="7804"/>
                    <a:pt x="18147" y="2552"/>
                    <a:pt x="13976" y="546"/>
                  </a:cubicBezTo>
                  <a:cubicBezTo>
                    <a:pt x="13146" y="163"/>
                    <a:pt x="12265" y="0"/>
                    <a:pt x="11368" y="0"/>
                  </a:cubicBezTo>
                  <a:close/>
                </a:path>
              </a:pathLst>
            </a:custGeom>
            <a:solidFill>
              <a:srgbClr val="FFFFFF"/>
            </a:solidFill>
            <a:ln>
              <a:noFill/>
            </a:ln>
            <a:effectLst>
              <a:outerShdw rotWithShape="0" algn="bl" dir="3480000" dist="47625">
                <a:srgbClr val="000000">
                  <a:alpha val="2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7" name="Google Shape;3877;p73"/>
            <p:cNvSpPr/>
            <p:nvPr/>
          </p:nvSpPr>
          <p:spPr>
            <a:xfrm>
              <a:off x="6336712" y="685791"/>
              <a:ext cx="15500" cy="32931"/>
            </a:xfrm>
            <a:custGeom>
              <a:rect b="b" l="l" r="r" t="t"/>
              <a:pathLst>
                <a:path extrusionOk="0" h="2233" w="1051">
                  <a:moveTo>
                    <a:pt x="350" y="0"/>
                  </a:moveTo>
                  <a:cubicBezTo>
                    <a:pt x="255" y="0"/>
                    <a:pt x="191" y="32"/>
                    <a:pt x="191" y="128"/>
                  </a:cubicBezTo>
                  <a:lnTo>
                    <a:pt x="96" y="1146"/>
                  </a:lnTo>
                  <a:cubicBezTo>
                    <a:pt x="96" y="1146"/>
                    <a:pt x="0" y="1592"/>
                    <a:pt x="191" y="1879"/>
                  </a:cubicBezTo>
                  <a:cubicBezTo>
                    <a:pt x="373" y="2170"/>
                    <a:pt x="607" y="2232"/>
                    <a:pt x="774" y="2232"/>
                  </a:cubicBezTo>
                  <a:cubicBezTo>
                    <a:pt x="899" y="2232"/>
                    <a:pt x="987" y="2197"/>
                    <a:pt x="987" y="2197"/>
                  </a:cubicBezTo>
                  <a:cubicBezTo>
                    <a:pt x="987" y="2197"/>
                    <a:pt x="1051" y="1688"/>
                    <a:pt x="669" y="1210"/>
                  </a:cubicBezTo>
                  <a:lnTo>
                    <a:pt x="414" y="96"/>
                  </a:lnTo>
                  <a:cubicBezTo>
                    <a:pt x="414" y="32"/>
                    <a:pt x="382" y="32"/>
                    <a:pt x="35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8" name="Google Shape;3878;p73"/>
            <p:cNvSpPr/>
            <p:nvPr/>
          </p:nvSpPr>
          <p:spPr>
            <a:xfrm>
              <a:off x="6323557" y="691897"/>
              <a:ext cx="23965" cy="21222"/>
            </a:xfrm>
            <a:custGeom>
              <a:rect b="b" l="l" r="r" t="t"/>
              <a:pathLst>
                <a:path extrusionOk="0" h="1439" w="1625">
                  <a:moveTo>
                    <a:pt x="478" y="0"/>
                  </a:moveTo>
                  <a:cubicBezTo>
                    <a:pt x="478" y="0"/>
                    <a:pt x="160" y="223"/>
                    <a:pt x="96" y="382"/>
                  </a:cubicBezTo>
                  <a:cubicBezTo>
                    <a:pt x="1" y="510"/>
                    <a:pt x="96" y="669"/>
                    <a:pt x="96" y="796"/>
                  </a:cubicBezTo>
                  <a:cubicBezTo>
                    <a:pt x="96" y="892"/>
                    <a:pt x="351" y="1210"/>
                    <a:pt x="415" y="1210"/>
                  </a:cubicBezTo>
                  <a:cubicBezTo>
                    <a:pt x="415" y="1210"/>
                    <a:pt x="854" y="1438"/>
                    <a:pt x="1249" y="1438"/>
                  </a:cubicBezTo>
                  <a:cubicBezTo>
                    <a:pt x="1386" y="1438"/>
                    <a:pt x="1518" y="1411"/>
                    <a:pt x="1624" y="1337"/>
                  </a:cubicBezTo>
                  <a:cubicBezTo>
                    <a:pt x="828" y="860"/>
                    <a:pt x="478" y="0"/>
                    <a:pt x="478"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9" name="Google Shape;3879;p73"/>
            <p:cNvSpPr/>
            <p:nvPr/>
          </p:nvSpPr>
          <p:spPr>
            <a:xfrm>
              <a:off x="6321212" y="675467"/>
              <a:ext cx="14099" cy="29112"/>
            </a:xfrm>
            <a:custGeom>
              <a:rect b="b" l="l" r="r" t="t"/>
              <a:pathLst>
                <a:path extrusionOk="0" h="1974" w="956">
                  <a:moveTo>
                    <a:pt x="128" y="0"/>
                  </a:moveTo>
                  <a:cubicBezTo>
                    <a:pt x="32" y="32"/>
                    <a:pt x="1" y="64"/>
                    <a:pt x="1" y="159"/>
                  </a:cubicBezTo>
                  <a:lnTo>
                    <a:pt x="255" y="1464"/>
                  </a:lnTo>
                  <a:lnTo>
                    <a:pt x="351" y="1974"/>
                  </a:lnTo>
                  <a:lnTo>
                    <a:pt x="956" y="1974"/>
                  </a:lnTo>
                  <a:lnTo>
                    <a:pt x="287" y="64"/>
                  </a:lnTo>
                  <a:cubicBezTo>
                    <a:pt x="255" y="32"/>
                    <a:pt x="192" y="0"/>
                    <a:pt x="128"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0" name="Google Shape;3880;p73"/>
            <p:cNvSpPr/>
            <p:nvPr/>
          </p:nvSpPr>
          <p:spPr>
            <a:xfrm>
              <a:off x="6324029" y="673579"/>
              <a:ext cx="7993" cy="30999"/>
            </a:xfrm>
            <a:custGeom>
              <a:rect b="b" l="l" r="r" t="t"/>
              <a:pathLst>
                <a:path extrusionOk="0" h="2102" w="542">
                  <a:moveTo>
                    <a:pt x="128" y="1"/>
                  </a:moveTo>
                  <a:cubicBezTo>
                    <a:pt x="64" y="1"/>
                    <a:pt x="1" y="33"/>
                    <a:pt x="1" y="128"/>
                  </a:cubicBezTo>
                  <a:lnTo>
                    <a:pt x="64" y="1433"/>
                  </a:lnTo>
                  <a:lnTo>
                    <a:pt x="1" y="2038"/>
                  </a:lnTo>
                  <a:lnTo>
                    <a:pt x="542" y="2102"/>
                  </a:lnTo>
                  <a:lnTo>
                    <a:pt x="255" y="128"/>
                  </a:lnTo>
                  <a:cubicBezTo>
                    <a:pt x="255" y="33"/>
                    <a:pt x="223" y="1"/>
                    <a:pt x="128"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1" name="Google Shape;3881;p73"/>
            <p:cNvSpPr/>
            <p:nvPr/>
          </p:nvSpPr>
          <p:spPr>
            <a:xfrm>
              <a:off x="6347036" y="723826"/>
              <a:ext cx="23965" cy="55480"/>
            </a:xfrm>
            <a:custGeom>
              <a:rect b="b" l="l" r="r" t="t"/>
              <a:pathLst>
                <a:path extrusionOk="0" h="3762" w="1625">
                  <a:moveTo>
                    <a:pt x="1083" y="0"/>
                  </a:moveTo>
                  <a:cubicBezTo>
                    <a:pt x="765" y="96"/>
                    <a:pt x="446" y="637"/>
                    <a:pt x="255" y="1401"/>
                  </a:cubicBezTo>
                  <a:cubicBezTo>
                    <a:pt x="255" y="1496"/>
                    <a:pt x="191" y="1528"/>
                    <a:pt x="191" y="1592"/>
                  </a:cubicBezTo>
                  <a:cubicBezTo>
                    <a:pt x="0" y="2547"/>
                    <a:pt x="319" y="3661"/>
                    <a:pt x="637" y="3757"/>
                  </a:cubicBezTo>
                  <a:cubicBezTo>
                    <a:pt x="650" y="3760"/>
                    <a:pt x="663" y="3761"/>
                    <a:pt x="674" y="3761"/>
                  </a:cubicBezTo>
                  <a:cubicBezTo>
                    <a:pt x="892" y="3761"/>
                    <a:pt x="902" y="3211"/>
                    <a:pt x="1083" y="2547"/>
                  </a:cubicBezTo>
                  <a:lnTo>
                    <a:pt x="1306" y="1974"/>
                  </a:lnTo>
                  <a:cubicBezTo>
                    <a:pt x="1624" y="1273"/>
                    <a:pt x="1624" y="700"/>
                    <a:pt x="1529" y="382"/>
                  </a:cubicBezTo>
                  <a:cubicBezTo>
                    <a:pt x="1433" y="223"/>
                    <a:pt x="1369" y="127"/>
                    <a:pt x="1274" y="64"/>
                  </a:cubicBezTo>
                  <a:cubicBezTo>
                    <a:pt x="1274" y="64"/>
                    <a:pt x="1242" y="0"/>
                    <a:pt x="1210" y="0"/>
                  </a:cubicBezTo>
                  <a:close/>
                </a:path>
              </a:pathLst>
            </a:custGeom>
            <a:solidFill>
              <a:srgbClr val="581F2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2" name="Google Shape;3882;p73"/>
            <p:cNvSpPr/>
            <p:nvPr/>
          </p:nvSpPr>
          <p:spPr>
            <a:xfrm>
              <a:off x="6409479" y="681101"/>
              <a:ext cx="55421" cy="134276"/>
            </a:xfrm>
            <a:custGeom>
              <a:rect b="b" l="l" r="r" t="t"/>
              <a:pathLst>
                <a:path extrusionOk="0" h="9105" w="3758">
                  <a:moveTo>
                    <a:pt x="3757" y="0"/>
                  </a:moveTo>
                  <a:lnTo>
                    <a:pt x="796" y="1114"/>
                  </a:lnTo>
                  <a:lnTo>
                    <a:pt x="192" y="3311"/>
                  </a:lnTo>
                  <a:lnTo>
                    <a:pt x="1" y="6463"/>
                  </a:lnTo>
                  <a:lnTo>
                    <a:pt x="1688" y="9105"/>
                  </a:lnTo>
                  <a:lnTo>
                    <a:pt x="3566" y="3820"/>
                  </a:lnTo>
                  <a:lnTo>
                    <a:pt x="3757" y="0"/>
                  </a:lnTo>
                  <a:close/>
                </a:path>
              </a:pathLst>
            </a:custGeom>
            <a:solidFill>
              <a:srgbClr val="BF474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3" name="Google Shape;3883;p73"/>
            <p:cNvSpPr/>
            <p:nvPr/>
          </p:nvSpPr>
          <p:spPr>
            <a:xfrm>
              <a:off x="6356430" y="723826"/>
              <a:ext cx="67617" cy="91464"/>
            </a:xfrm>
            <a:custGeom>
              <a:rect b="b" l="l" r="r" t="t"/>
              <a:pathLst>
                <a:path extrusionOk="0" h="6202" w="4585">
                  <a:moveTo>
                    <a:pt x="637" y="0"/>
                  </a:moveTo>
                  <a:lnTo>
                    <a:pt x="637" y="64"/>
                  </a:lnTo>
                  <a:cubicBezTo>
                    <a:pt x="764" y="96"/>
                    <a:pt x="828" y="223"/>
                    <a:pt x="892" y="382"/>
                  </a:cubicBezTo>
                  <a:cubicBezTo>
                    <a:pt x="987" y="732"/>
                    <a:pt x="987" y="1273"/>
                    <a:pt x="669" y="1974"/>
                  </a:cubicBezTo>
                  <a:cubicBezTo>
                    <a:pt x="573" y="2165"/>
                    <a:pt x="478" y="2356"/>
                    <a:pt x="446" y="2547"/>
                  </a:cubicBezTo>
                  <a:cubicBezTo>
                    <a:pt x="350" y="2833"/>
                    <a:pt x="319" y="3088"/>
                    <a:pt x="287" y="3279"/>
                  </a:cubicBezTo>
                  <a:cubicBezTo>
                    <a:pt x="198" y="3574"/>
                    <a:pt x="164" y="3760"/>
                    <a:pt x="33" y="3760"/>
                  </a:cubicBezTo>
                  <a:cubicBezTo>
                    <a:pt x="23" y="3760"/>
                    <a:pt x="12" y="3759"/>
                    <a:pt x="0" y="3757"/>
                  </a:cubicBezTo>
                  <a:lnTo>
                    <a:pt x="0" y="3757"/>
                  </a:lnTo>
                  <a:cubicBezTo>
                    <a:pt x="0" y="3757"/>
                    <a:pt x="2076" y="6202"/>
                    <a:pt x="3809" y="6202"/>
                  </a:cubicBezTo>
                  <a:cubicBezTo>
                    <a:pt x="3909" y="6202"/>
                    <a:pt x="4009" y="6193"/>
                    <a:pt x="4107" y="6176"/>
                  </a:cubicBezTo>
                  <a:cubicBezTo>
                    <a:pt x="4584" y="5667"/>
                    <a:pt x="4553" y="4298"/>
                    <a:pt x="4425" y="3502"/>
                  </a:cubicBezTo>
                  <a:cubicBezTo>
                    <a:pt x="4393" y="3120"/>
                    <a:pt x="4330" y="2833"/>
                    <a:pt x="4330" y="2833"/>
                  </a:cubicBezTo>
                  <a:cubicBezTo>
                    <a:pt x="4330" y="2833"/>
                    <a:pt x="2038" y="1401"/>
                    <a:pt x="637" y="0"/>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4" name="Google Shape;3884;p73"/>
            <p:cNvSpPr/>
            <p:nvPr/>
          </p:nvSpPr>
          <p:spPr>
            <a:xfrm>
              <a:off x="6318867" y="678741"/>
              <a:ext cx="51660" cy="82645"/>
            </a:xfrm>
            <a:custGeom>
              <a:rect b="b" l="l" r="r" t="t"/>
              <a:pathLst>
                <a:path extrusionOk="0" h="5604" w="3503">
                  <a:moveTo>
                    <a:pt x="3216" y="5031"/>
                  </a:moveTo>
                  <a:lnTo>
                    <a:pt x="2993" y="5604"/>
                  </a:lnTo>
                  <a:lnTo>
                    <a:pt x="2165" y="4458"/>
                  </a:lnTo>
                  <a:lnTo>
                    <a:pt x="1242" y="3153"/>
                  </a:lnTo>
                  <a:lnTo>
                    <a:pt x="1083" y="2962"/>
                  </a:lnTo>
                  <a:lnTo>
                    <a:pt x="1083" y="2962"/>
                  </a:lnTo>
                  <a:lnTo>
                    <a:pt x="128" y="1752"/>
                  </a:lnTo>
                  <a:lnTo>
                    <a:pt x="0" y="192"/>
                  </a:lnTo>
                  <a:cubicBezTo>
                    <a:pt x="0" y="96"/>
                    <a:pt x="64" y="1"/>
                    <a:pt x="191" y="1"/>
                  </a:cubicBezTo>
                  <a:cubicBezTo>
                    <a:pt x="255" y="1"/>
                    <a:pt x="287" y="33"/>
                    <a:pt x="287" y="96"/>
                  </a:cubicBezTo>
                  <a:lnTo>
                    <a:pt x="542" y="1529"/>
                  </a:lnTo>
                  <a:cubicBezTo>
                    <a:pt x="542" y="1529"/>
                    <a:pt x="955" y="1593"/>
                    <a:pt x="1306" y="1784"/>
                  </a:cubicBezTo>
                  <a:cubicBezTo>
                    <a:pt x="1719" y="2006"/>
                    <a:pt x="2101" y="2261"/>
                    <a:pt x="2133" y="2675"/>
                  </a:cubicBezTo>
                  <a:lnTo>
                    <a:pt x="3248" y="3630"/>
                  </a:lnTo>
                  <a:lnTo>
                    <a:pt x="3470" y="3789"/>
                  </a:lnTo>
                  <a:cubicBezTo>
                    <a:pt x="3502" y="4108"/>
                    <a:pt x="3470" y="4553"/>
                    <a:pt x="3216" y="503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5" name="Google Shape;3885;p73"/>
            <p:cNvSpPr/>
            <p:nvPr/>
          </p:nvSpPr>
          <p:spPr>
            <a:xfrm>
              <a:off x="6334825" y="722410"/>
              <a:ext cx="35704" cy="38978"/>
            </a:xfrm>
            <a:custGeom>
              <a:rect b="b" l="l" r="r" t="t"/>
              <a:pathLst>
                <a:path extrusionOk="0" h="2643" w="2421">
                  <a:moveTo>
                    <a:pt x="1" y="1"/>
                  </a:moveTo>
                  <a:lnTo>
                    <a:pt x="160" y="192"/>
                  </a:lnTo>
                  <a:lnTo>
                    <a:pt x="1083" y="1497"/>
                  </a:lnTo>
                  <a:lnTo>
                    <a:pt x="1911" y="2643"/>
                  </a:lnTo>
                  <a:lnTo>
                    <a:pt x="2134" y="2070"/>
                  </a:lnTo>
                  <a:cubicBezTo>
                    <a:pt x="2388" y="1592"/>
                    <a:pt x="2420" y="1147"/>
                    <a:pt x="2420" y="860"/>
                  </a:cubicBezTo>
                  <a:lnTo>
                    <a:pt x="2229" y="701"/>
                  </a:lnTo>
                  <a:cubicBezTo>
                    <a:pt x="2229" y="892"/>
                    <a:pt x="2134" y="1306"/>
                    <a:pt x="1975" y="1529"/>
                  </a:cubicBezTo>
                  <a:cubicBezTo>
                    <a:pt x="1784" y="1847"/>
                    <a:pt x="1784" y="2133"/>
                    <a:pt x="1784" y="2133"/>
                  </a:cubicBezTo>
                  <a:lnTo>
                    <a:pt x="1"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6" name="Google Shape;3886;p73"/>
            <p:cNvSpPr/>
            <p:nvPr/>
          </p:nvSpPr>
          <p:spPr>
            <a:xfrm>
              <a:off x="6356430" y="772185"/>
              <a:ext cx="65272" cy="43048"/>
            </a:xfrm>
            <a:custGeom>
              <a:rect b="b" l="l" r="r" t="t"/>
              <a:pathLst>
                <a:path extrusionOk="0" h="2919" w="4426">
                  <a:moveTo>
                    <a:pt x="287" y="0"/>
                  </a:moveTo>
                  <a:cubicBezTo>
                    <a:pt x="198" y="295"/>
                    <a:pt x="164" y="481"/>
                    <a:pt x="33" y="481"/>
                  </a:cubicBezTo>
                  <a:cubicBezTo>
                    <a:pt x="23" y="481"/>
                    <a:pt x="12" y="480"/>
                    <a:pt x="0" y="478"/>
                  </a:cubicBezTo>
                  <a:lnTo>
                    <a:pt x="0" y="478"/>
                  </a:lnTo>
                  <a:cubicBezTo>
                    <a:pt x="0" y="478"/>
                    <a:pt x="2096" y="2918"/>
                    <a:pt x="3834" y="2918"/>
                  </a:cubicBezTo>
                  <a:cubicBezTo>
                    <a:pt x="3926" y="2918"/>
                    <a:pt x="4017" y="2911"/>
                    <a:pt x="4107" y="2897"/>
                  </a:cubicBezTo>
                  <a:cubicBezTo>
                    <a:pt x="4139" y="2579"/>
                    <a:pt x="4234" y="2260"/>
                    <a:pt x="4266" y="1942"/>
                  </a:cubicBezTo>
                  <a:cubicBezTo>
                    <a:pt x="4330" y="1401"/>
                    <a:pt x="4425" y="828"/>
                    <a:pt x="4393" y="382"/>
                  </a:cubicBezTo>
                  <a:lnTo>
                    <a:pt x="4393" y="382"/>
                  </a:lnTo>
                  <a:cubicBezTo>
                    <a:pt x="4298" y="700"/>
                    <a:pt x="4107" y="1178"/>
                    <a:pt x="3820" y="1974"/>
                  </a:cubicBezTo>
                  <a:cubicBezTo>
                    <a:pt x="2292" y="1751"/>
                    <a:pt x="955" y="669"/>
                    <a:pt x="287"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7" name="Google Shape;3887;p73"/>
            <p:cNvSpPr/>
            <p:nvPr/>
          </p:nvSpPr>
          <p:spPr>
            <a:xfrm>
              <a:off x="6303839" y="626164"/>
              <a:ext cx="26310" cy="38978"/>
            </a:xfrm>
            <a:custGeom>
              <a:rect b="b" l="l" r="r" t="t"/>
              <a:pathLst>
                <a:path extrusionOk="0" h="2643" w="1784">
                  <a:moveTo>
                    <a:pt x="1" y="0"/>
                  </a:moveTo>
                  <a:lnTo>
                    <a:pt x="224" y="2643"/>
                  </a:lnTo>
                  <a:lnTo>
                    <a:pt x="828" y="2611"/>
                  </a:lnTo>
                  <a:lnTo>
                    <a:pt x="1783" y="2133"/>
                  </a:lnTo>
                  <a:lnTo>
                    <a:pt x="1" y="0"/>
                  </a:lnTo>
                  <a:close/>
                </a:path>
              </a:pathLst>
            </a:custGeom>
            <a:solidFill>
              <a:srgbClr val="F7D5B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8" name="Google Shape;3888;p73"/>
            <p:cNvSpPr/>
            <p:nvPr/>
          </p:nvSpPr>
          <p:spPr>
            <a:xfrm>
              <a:off x="6545633" y="922424"/>
              <a:ext cx="24894" cy="55878"/>
            </a:xfrm>
            <a:custGeom>
              <a:rect b="b" l="l" r="r" t="t"/>
              <a:pathLst>
                <a:path extrusionOk="0" h="3789" w="1688">
                  <a:moveTo>
                    <a:pt x="1688" y="3661"/>
                  </a:moveTo>
                  <a:lnTo>
                    <a:pt x="1688" y="3789"/>
                  </a:lnTo>
                  <a:lnTo>
                    <a:pt x="574" y="3789"/>
                  </a:lnTo>
                  <a:lnTo>
                    <a:pt x="1" y="2770"/>
                  </a:lnTo>
                  <a:lnTo>
                    <a:pt x="1" y="669"/>
                  </a:lnTo>
                  <a:cubicBezTo>
                    <a:pt x="1" y="669"/>
                    <a:pt x="96" y="669"/>
                    <a:pt x="255" y="541"/>
                  </a:cubicBezTo>
                  <a:cubicBezTo>
                    <a:pt x="383" y="510"/>
                    <a:pt x="510" y="414"/>
                    <a:pt x="669" y="319"/>
                  </a:cubicBezTo>
                  <a:cubicBezTo>
                    <a:pt x="1083" y="0"/>
                    <a:pt x="1592" y="701"/>
                    <a:pt x="1338" y="1433"/>
                  </a:cubicBezTo>
                  <a:cubicBezTo>
                    <a:pt x="1083" y="2133"/>
                    <a:pt x="1306" y="2897"/>
                    <a:pt x="1561" y="3215"/>
                  </a:cubicBezTo>
                  <a:cubicBezTo>
                    <a:pt x="1688" y="3343"/>
                    <a:pt x="1688" y="3534"/>
                    <a:pt x="1688" y="366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9" name="Google Shape;3889;p73"/>
            <p:cNvSpPr/>
            <p:nvPr/>
          </p:nvSpPr>
          <p:spPr>
            <a:xfrm>
              <a:off x="6486951" y="615369"/>
              <a:ext cx="24894" cy="44685"/>
            </a:xfrm>
            <a:custGeom>
              <a:rect b="b" l="l" r="r" t="t"/>
              <a:pathLst>
                <a:path extrusionOk="0" h="3030" w="1688">
                  <a:moveTo>
                    <a:pt x="828" y="0"/>
                  </a:moveTo>
                  <a:cubicBezTo>
                    <a:pt x="828" y="0"/>
                    <a:pt x="319" y="732"/>
                    <a:pt x="159" y="1051"/>
                  </a:cubicBezTo>
                  <a:cubicBezTo>
                    <a:pt x="0" y="1305"/>
                    <a:pt x="159" y="1687"/>
                    <a:pt x="159" y="1878"/>
                  </a:cubicBezTo>
                  <a:cubicBezTo>
                    <a:pt x="159" y="2069"/>
                    <a:pt x="637" y="2706"/>
                    <a:pt x="637" y="2706"/>
                  </a:cubicBezTo>
                  <a:cubicBezTo>
                    <a:pt x="637" y="2706"/>
                    <a:pt x="994" y="3030"/>
                    <a:pt x="1285" y="3030"/>
                  </a:cubicBezTo>
                  <a:cubicBezTo>
                    <a:pt x="1486" y="3030"/>
                    <a:pt x="1656" y="2876"/>
                    <a:pt x="1656" y="2356"/>
                  </a:cubicBezTo>
                  <a:cubicBezTo>
                    <a:pt x="1688" y="1083"/>
                    <a:pt x="828" y="0"/>
                    <a:pt x="828" y="0"/>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0" name="Google Shape;3890;p73"/>
            <p:cNvSpPr/>
            <p:nvPr/>
          </p:nvSpPr>
          <p:spPr>
            <a:xfrm>
              <a:off x="6432958" y="908340"/>
              <a:ext cx="122080" cy="69962"/>
            </a:xfrm>
            <a:custGeom>
              <a:rect b="b" l="l" r="r" t="t"/>
              <a:pathLst>
                <a:path extrusionOk="0" h="4744" w="8278">
                  <a:moveTo>
                    <a:pt x="6908" y="0"/>
                  </a:moveTo>
                  <a:cubicBezTo>
                    <a:pt x="5667" y="1210"/>
                    <a:pt x="4393" y="2579"/>
                    <a:pt x="3375" y="3343"/>
                  </a:cubicBezTo>
                  <a:cubicBezTo>
                    <a:pt x="3184" y="3502"/>
                    <a:pt x="2961" y="3629"/>
                    <a:pt x="2770" y="3693"/>
                  </a:cubicBezTo>
                  <a:lnTo>
                    <a:pt x="2770" y="3820"/>
                  </a:lnTo>
                  <a:cubicBezTo>
                    <a:pt x="2133" y="4170"/>
                    <a:pt x="1656" y="4330"/>
                    <a:pt x="1178" y="4489"/>
                  </a:cubicBezTo>
                  <a:cubicBezTo>
                    <a:pt x="510" y="4680"/>
                    <a:pt x="32" y="4744"/>
                    <a:pt x="0" y="4744"/>
                  </a:cubicBezTo>
                  <a:lnTo>
                    <a:pt x="8277" y="4744"/>
                  </a:lnTo>
                  <a:cubicBezTo>
                    <a:pt x="8277" y="4744"/>
                    <a:pt x="8150" y="3024"/>
                    <a:pt x="7641" y="1592"/>
                  </a:cubicBezTo>
                  <a:cubicBezTo>
                    <a:pt x="7545" y="1210"/>
                    <a:pt x="7418" y="923"/>
                    <a:pt x="7259" y="573"/>
                  </a:cubicBezTo>
                  <a:cubicBezTo>
                    <a:pt x="7195" y="382"/>
                    <a:pt x="7036" y="159"/>
                    <a:pt x="6908" y="0"/>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1" name="Google Shape;3891;p73"/>
            <p:cNvSpPr/>
            <p:nvPr/>
          </p:nvSpPr>
          <p:spPr>
            <a:xfrm>
              <a:off x="6343747" y="675467"/>
              <a:ext cx="199548" cy="301881"/>
            </a:xfrm>
            <a:custGeom>
              <a:rect b="b" l="l" r="r" t="t"/>
              <a:pathLst>
                <a:path extrusionOk="0" h="20470" w="13531">
                  <a:moveTo>
                    <a:pt x="9965" y="0"/>
                  </a:moveTo>
                  <a:lnTo>
                    <a:pt x="9615" y="32"/>
                  </a:lnTo>
                  <a:lnTo>
                    <a:pt x="4935" y="414"/>
                  </a:lnTo>
                  <a:cubicBezTo>
                    <a:pt x="4935" y="414"/>
                    <a:pt x="4012" y="1433"/>
                    <a:pt x="3725" y="2579"/>
                  </a:cubicBezTo>
                  <a:cubicBezTo>
                    <a:pt x="3757" y="3120"/>
                    <a:pt x="3853" y="3725"/>
                    <a:pt x="3980" y="4361"/>
                  </a:cubicBezTo>
                  <a:cubicBezTo>
                    <a:pt x="4012" y="4680"/>
                    <a:pt x="4044" y="5030"/>
                    <a:pt x="4139" y="5412"/>
                  </a:cubicBezTo>
                  <a:cubicBezTo>
                    <a:pt x="4235" y="5985"/>
                    <a:pt x="4362" y="6590"/>
                    <a:pt x="4489" y="7258"/>
                  </a:cubicBezTo>
                  <a:cubicBezTo>
                    <a:pt x="4521" y="7386"/>
                    <a:pt x="4553" y="7513"/>
                    <a:pt x="4553" y="7672"/>
                  </a:cubicBezTo>
                  <a:cubicBezTo>
                    <a:pt x="4649" y="8118"/>
                    <a:pt x="4649" y="8691"/>
                    <a:pt x="4649" y="9264"/>
                  </a:cubicBezTo>
                  <a:lnTo>
                    <a:pt x="4649" y="10219"/>
                  </a:lnTo>
                  <a:cubicBezTo>
                    <a:pt x="4649" y="10856"/>
                    <a:pt x="4617" y="11333"/>
                    <a:pt x="4617" y="11492"/>
                  </a:cubicBezTo>
                  <a:cubicBezTo>
                    <a:pt x="1019" y="15854"/>
                    <a:pt x="542" y="16491"/>
                    <a:pt x="96" y="18496"/>
                  </a:cubicBezTo>
                  <a:cubicBezTo>
                    <a:pt x="1" y="18974"/>
                    <a:pt x="160" y="19451"/>
                    <a:pt x="414" y="19801"/>
                  </a:cubicBezTo>
                  <a:cubicBezTo>
                    <a:pt x="733" y="20215"/>
                    <a:pt x="1274" y="20470"/>
                    <a:pt x="1815" y="20470"/>
                  </a:cubicBezTo>
                  <a:lnTo>
                    <a:pt x="8851" y="20470"/>
                  </a:lnTo>
                  <a:lnTo>
                    <a:pt x="8851" y="20120"/>
                  </a:lnTo>
                  <a:cubicBezTo>
                    <a:pt x="8851" y="19738"/>
                    <a:pt x="9105" y="19324"/>
                    <a:pt x="9456" y="19133"/>
                  </a:cubicBezTo>
                  <a:cubicBezTo>
                    <a:pt x="10315" y="18655"/>
                    <a:pt x="11557" y="18019"/>
                    <a:pt x="12480" y="16904"/>
                  </a:cubicBezTo>
                  <a:cubicBezTo>
                    <a:pt x="12671" y="16650"/>
                    <a:pt x="12894" y="16268"/>
                    <a:pt x="12989" y="15726"/>
                  </a:cubicBezTo>
                  <a:cubicBezTo>
                    <a:pt x="13403" y="14198"/>
                    <a:pt x="13530" y="11652"/>
                    <a:pt x="13435" y="9232"/>
                  </a:cubicBezTo>
                  <a:cubicBezTo>
                    <a:pt x="13435" y="8277"/>
                    <a:pt x="13403" y="7322"/>
                    <a:pt x="13371" y="6463"/>
                  </a:cubicBezTo>
                  <a:lnTo>
                    <a:pt x="13371" y="6049"/>
                  </a:lnTo>
                  <a:lnTo>
                    <a:pt x="13371" y="5921"/>
                  </a:lnTo>
                  <a:cubicBezTo>
                    <a:pt x="13467" y="4393"/>
                    <a:pt x="13371" y="3056"/>
                    <a:pt x="12989" y="1783"/>
                  </a:cubicBezTo>
                  <a:cubicBezTo>
                    <a:pt x="12926" y="1433"/>
                    <a:pt x="12766" y="1019"/>
                    <a:pt x="12607" y="669"/>
                  </a:cubicBezTo>
                  <a:cubicBezTo>
                    <a:pt x="11843" y="255"/>
                    <a:pt x="11015" y="255"/>
                    <a:pt x="9965" y="0"/>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2" name="Google Shape;3892;p73"/>
            <p:cNvSpPr/>
            <p:nvPr/>
          </p:nvSpPr>
          <p:spPr>
            <a:xfrm>
              <a:off x="6400085" y="660955"/>
              <a:ext cx="46027" cy="57412"/>
            </a:xfrm>
            <a:custGeom>
              <a:rect b="b" l="l" r="r" t="t"/>
              <a:pathLst>
                <a:path extrusionOk="0" h="3893" w="3121">
                  <a:moveTo>
                    <a:pt x="1765" y="1"/>
                  </a:moveTo>
                  <a:cubicBezTo>
                    <a:pt x="1444" y="1"/>
                    <a:pt x="1020" y="29"/>
                    <a:pt x="1020" y="29"/>
                  </a:cubicBezTo>
                  <a:cubicBezTo>
                    <a:pt x="1179" y="666"/>
                    <a:pt x="1051" y="1334"/>
                    <a:pt x="638" y="1844"/>
                  </a:cubicBezTo>
                  <a:cubicBezTo>
                    <a:pt x="319" y="2289"/>
                    <a:pt x="1" y="2830"/>
                    <a:pt x="1" y="3404"/>
                  </a:cubicBezTo>
                  <a:cubicBezTo>
                    <a:pt x="740" y="3829"/>
                    <a:pt x="1558" y="3892"/>
                    <a:pt x="1978" y="3892"/>
                  </a:cubicBezTo>
                  <a:cubicBezTo>
                    <a:pt x="2155" y="3892"/>
                    <a:pt x="2261" y="3881"/>
                    <a:pt x="2261" y="3881"/>
                  </a:cubicBezTo>
                  <a:lnTo>
                    <a:pt x="3057" y="2448"/>
                  </a:lnTo>
                  <a:cubicBezTo>
                    <a:pt x="3057" y="2448"/>
                    <a:pt x="3057" y="1207"/>
                    <a:pt x="3089" y="1048"/>
                  </a:cubicBezTo>
                  <a:cubicBezTo>
                    <a:pt x="3121" y="889"/>
                    <a:pt x="3057" y="347"/>
                    <a:pt x="3025" y="284"/>
                  </a:cubicBezTo>
                  <a:cubicBezTo>
                    <a:pt x="2961" y="252"/>
                    <a:pt x="2229" y="61"/>
                    <a:pt x="2102" y="29"/>
                  </a:cubicBezTo>
                  <a:cubicBezTo>
                    <a:pt x="2059" y="8"/>
                    <a:pt x="1925" y="1"/>
                    <a:pt x="1765" y="1"/>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3" name="Google Shape;3893;p73"/>
            <p:cNvSpPr/>
            <p:nvPr/>
          </p:nvSpPr>
          <p:spPr>
            <a:xfrm>
              <a:off x="6383655" y="551037"/>
              <a:ext cx="104235" cy="115989"/>
            </a:xfrm>
            <a:custGeom>
              <a:rect b="b" l="l" r="r" t="t"/>
              <a:pathLst>
                <a:path extrusionOk="0" h="7865" w="7068">
                  <a:moveTo>
                    <a:pt x="7068" y="4330"/>
                  </a:moveTo>
                  <a:lnTo>
                    <a:pt x="7068" y="4521"/>
                  </a:lnTo>
                  <a:cubicBezTo>
                    <a:pt x="6909" y="5667"/>
                    <a:pt x="6272" y="6463"/>
                    <a:pt x="5604" y="7068"/>
                  </a:cubicBezTo>
                  <a:cubicBezTo>
                    <a:pt x="5572" y="6368"/>
                    <a:pt x="5444" y="5349"/>
                    <a:pt x="4935" y="6368"/>
                  </a:cubicBezTo>
                  <a:cubicBezTo>
                    <a:pt x="4712" y="6750"/>
                    <a:pt x="4457" y="7036"/>
                    <a:pt x="4203" y="7259"/>
                  </a:cubicBezTo>
                  <a:cubicBezTo>
                    <a:pt x="3821" y="7578"/>
                    <a:pt x="3375" y="7705"/>
                    <a:pt x="3089" y="7800"/>
                  </a:cubicBezTo>
                  <a:cubicBezTo>
                    <a:pt x="2961" y="7832"/>
                    <a:pt x="2866" y="7832"/>
                    <a:pt x="2770" y="7832"/>
                  </a:cubicBezTo>
                  <a:cubicBezTo>
                    <a:pt x="2643" y="7864"/>
                    <a:pt x="2547" y="7864"/>
                    <a:pt x="2420" y="7800"/>
                  </a:cubicBezTo>
                  <a:cubicBezTo>
                    <a:pt x="1752" y="7418"/>
                    <a:pt x="1338" y="7004"/>
                    <a:pt x="1083" y="6527"/>
                  </a:cubicBezTo>
                  <a:cubicBezTo>
                    <a:pt x="987" y="6272"/>
                    <a:pt x="924" y="6049"/>
                    <a:pt x="860" y="5763"/>
                  </a:cubicBezTo>
                  <a:cubicBezTo>
                    <a:pt x="860" y="5731"/>
                    <a:pt x="860" y="5636"/>
                    <a:pt x="828" y="5604"/>
                  </a:cubicBezTo>
                  <a:cubicBezTo>
                    <a:pt x="446" y="5031"/>
                    <a:pt x="255" y="4426"/>
                    <a:pt x="160" y="3885"/>
                  </a:cubicBezTo>
                  <a:cubicBezTo>
                    <a:pt x="1" y="3121"/>
                    <a:pt x="64" y="2388"/>
                    <a:pt x="351" y="1784"/>
                  </a:cubicBezTo>
                  <a:cubicBezTo>
                    <a:pt x="828" y="733"/>
                    <a:pt x="1847" y="33"/>
                    <a:pt x="3343" y="33"/>
                  </a:cubicBezTo>
                  <a:cubicBezTo>
                    <a:pt x="6686" y="1"/>
                    <a:pt x="7068" y="2293"/>
                    <a:pt x="7068" y="4330"/>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4" name="Google Shape;3894;p73"/>
            <p:cNvSpPr/>
            <p:nvPr/>
          </p:nvSpPr>
          <p:spPr>
            <a:xfrm>
              <a:off x="6394451" y="567482"/>
              <a:ext cx="140396" cy="164331"/>
            </a:xfrm>
            <a:custGeom>
              <a:rect b="b" l="l" r="r" t="t"/>
              <a:pathLst>
                <a:path extrusionOk="0" h="11143" w="9520">
                  <a:moveTo>
                    <a:pt x="5508" y="0"/>
                  </a:moveTo>
                  <a:lnTo>
                    <a:pt x="5285" y="350"/>
                  </a:lnTo>
                  <a:lnTo>
                    <a:pt x="4044" y="2802"/>
                  </a:lnTo>
                  <a:lnTo>
                    <a:pt x="3916" y="3056"/>
                  </a:lnTo>
                  <a:lnTo>
                    <a:pt x="3757" y="3375"/>
                  </a:lnTo>
                  <a:cubicBezTo>
                    <a:pt x="3757" y="3375"/>
                    <a:pt x="3694" y="3438"/>
                    <a:pt x="3694" y="3566"/>
                  </a:cubicBezTo>
                  <a:lnTo>
                    <a:pt x="3694" y="3661"/>
                  </a:lnTo>
                  <a:cubicBezTo>
                    <a:pt x="3630" y="4139"/>
                    <a:pt x="3471" y="5253"/>
                    <a:pt x="3152" y="6303"/>
                  </a:cubicBezTo>
                  <a:cubicBezTo>
                    <a:pt x="3121" y="6558"/>
                    <a:pt x="3025" y="6749"/>
                    <a:pt x="2961" y="7004"/>
                  </a:cubicBezTo>
                  <a:cubicBezTo>
                    <a:pt x="2898" y="7163"/>
                    <a:pt x="2834" y="7354"/>
                    <a:pt x="2739" y="7513"/>
                  </a:cubicBezTo>
                  <a:cubicBezTo>
                    <a:pt x="2739" y="7545"/>
                    <a:pt x="2707" y="7545"/>
                    <a:pt x="2707" y="7577"/>
                  </a:cubicBezTo>
                  <a:cubicBezTo>
                    <a:pt x="2675" y="7640"/>
                    <a:pt x="2675" y="7672"/>
                    <a:pt x="2643" y="7704"/>
                  </a:cubicBezTo>
                  <a:cubicBezTo>
                    <a:pt x="2611" y="7800"/>
                    <a:pt x="2611" y="7831"/>
                    <a:pt x="2548" y="7863"/>
                  </a:cubicBezTo>
                  <a:cubicBezTo>
                    <a:pt x="2388" y="8182"/>
                    <a:pt x="2229" y="8468"/>
                    <a:pt x="2038" y="8659"/>
                  </a:cubicBezTo>
                  <a:cubicBezTo>
                    <a:pt x="2038" y="8659"/>
                    <a:pt x="1274" y="9550"/>
                    <a:pt x="446" y="10219"/>
                  </a:cubicBezTo>
                  <a:cubicBezTo>
                    <a:pt x="319" y="10346"/>
                    <a:pt x="160" y="10442"/>
                    <a:pt x="1" y="10569"/>
                  </a:cubicBezTo>
                  <a:cubicBezTo>
                    <a:pt x="1" y="10569"/>
                    <a:pt x="860" y="10888"/>
                    <a:pt x="1847" y="11047"/>
                  </a:cubicBezTo>
                  <a:cubicBezTo>
                    <a:pt x="2197" y="11079"/>
                    <a:pt x="2611" y="11142"/>
                    <a:pt x="2961" y="11142"/>
                  </a:cubicBezTo>
                  <a:cubicBezTo>
                    <a:pt x="3343" y="11142"/>
                    <a:pt x="3757" y="10919"/>
                    <a:pt x="3948" y="10569"/>
                  </a:cubicBezTo>
                  <a:cubicBezTo>
                    <a:pt x="3980" y="10537"/>
                    <a:pt x="3980" y="10506"/>
                    <a:pt x="3980" y="10506"/>
                  </a:cubicBezTo>
                  <a:cubicBezTo>
                    <a:pt x="4076" y="10506"/>
                    <a:pt x="4107" y="10537"/>
                    <a:pt x="4203" y="10537"/>
                  </a:cubicBezTo>
                  <a:cubicBezTo>
                    <a:pt x="4676" y="10658"/>
                    <a:pt x="5057" y="10711"/>
                    <a:pt x="5369" y="10711"/>
                  </a:cubicBezTo>
                  <a:cubicBezTo>
                    <a:pt x="5959" y="10711"/>
                    <a:pt x="6298" y="10522"/>
                    <a:pt x="6527" y="10251"/>
                  </a:cubicBezTo>
                  <a:lnTo>
                    <a:pt x="6782" y="9901"/>
                  </a:lnTo>
                  <a:cubicBezTo>
                    <a:pt x="7068" y="9423"/>
                    <a:pt x="7291" y="8850"/>
                    <a:pt x="8087" y="8691"/>
                  </a:cubicBezTo>
                  <a:cubicBezTo>
                    <a:pt x="8193" y="8680"/>
                    <a:pt x="8317" y="8673"/>
                    <a:pt x="8457" y="8673"/>
                  </a:cubicBezTo>
                  <a:cubicBezTo>
                    <a:pt x="8738" y="8673"/>
                    <a:pt x="9084" y="8702"/>
                    <a:pt x="9488" y="8786"/>
                  </a:cubicBezTo>
                  <a:lnTo>
                    <a:pt x="9519" y="8786"/>
                  </a:lnTo>
                  <a:cubicBezTo>
                    <a:pt x="9074" y="7163"/>
                    <a:pt x="7546" y="4871"/>
                    <a:pt x="7036" y="4361"/>
                  </a:cubicBezTo>
                  <a:cubicBezTo>
                    <a:pt x="7036" y="4361"/>
                    <a:pt x="7418" y="3438"/>
                    <a:pt x="7164" y="2165"/>
                  </a:cubicBezTo>
                  <a:cubicBezTo>
                    <a:pt x="6622" y="828"/>
                    <a:pt x="5540" y="32"/>
                    <a:pt x="5508" y="0"/>
                  </a:cubicBezTo>
                  <a:close/>
                </a:path>
              </a:pathLst>
            </a:custGeom>
            <a:solidFill>
              <a:srgbClr val="9B6C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5" name="Google Shape;3895;p73"/>
            <p:cNvSpPr/>
            <p:nvPr/>
          </p:nvSpPr>
          <p:spPr>
            <a:xfrm>
              <a:off x="6452204" y="722410"/>
              <a:ext cx="15" cy="15"/>
            </a:xfrm>
            <a:custGeom>
              <a:rect b="b" l="l" r="r" t="t"/>
              <a:pathLst>
                <a:path extrusionOk="0" h="1" w="1">
                  <a:moveTo>
                    <a:pt x="0" y="1"/>
                  </a:moveTo>
                  <a:lnTo>
                    <a:pt x="0" y="1"/>
                  </a:lnTo>
                  <a:close/>
                </a:path>
              </a:pathLst>
            </a:custGeom>
            <a:solidFill>
              <a:srgbClr val="882E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6" name="Google Shape;3896;p73"/>
            <p:cNvSpPr/>
            <p:nvPr/>
          </p:nvSpPr>
          <p:spPr>
            <a:xfrm>
              <a:off x="6453148" y="654805"/>
              <a:ext cx="54005" cy="68561"/>
            </a:xfrm>
            <a:custGeom>
              <a:rect b="b" l="l" r="r" t="t"/>
              <a:pathLst>
                <a:path extrusionOk="0" h="4649" w="3662">
                  <a:moveTo>
                    <a:pt x="1974" y="0"/>
                  </a:moveTo>
                  <a:lnTo>
                    <a:pt x="1974" y="0"/>
                  </a:lnTo>
                  <a:cubicBezTo>
                    <a:pt x="1910" y="382"/>
                    <a:pt x="1847" y="828"/>
                    <a:pt x="1719" y="1242"/>
                  </a:cubicBezTo>
                  <a:cubicBezTo>
                    <a:pt x="1592" y="1624"/>
                    <a:pt x="1433" y="2038"/>
                    <a:pt x="1274" y="2420"/>
                  </a:cubicBezTo>
                  <a:cubicBezTo>
                    <a:pt x="1083" y="2770"/>
                    <a:pt x="892" y="3184"/>
                    <a:pt x="701" y="3534"/>
                  </a:cubicBezTo>
                  <a:cubicBezTo>
                    <a:pt x="478" y="3884"/>
                    <a:pt x="255" y="4266"/>
                    <a:pt x="0" y="4616"/>
                  </a:cubicBezTo>
                  <a:cubicBezTo>
                    <a:pt x="96" y="4616"/>
                    <a:pt x="127" y="4648"/>
                    <a:pt x="223" y="4648"/>
                  </a:cubicBezTo>
                  <a:cubicBezTo>
                    <a:pt x="382" y="4616"/>
                    <a:pt x="478" y="4521"/>
                    <a:pt x="637" y="4489"/>
                  </a:cubicBezTo>
                  <a:cubicBezTo>
                    <a:pt x="860" y="4425"/>
                    <a:pt x="1019" y="4298"/>
                    <a:pt x="1210" y="4203"/>
                  </a:cubicBezTo>
                  <a:cubicBezTo>
                    <a:pt x="1560" y="4012"/>
                    <a:pt x="1910" y="3789"/>
                    <a:pt x="2229" y="3502"/>
                  </a:cubicBezTo>
                  <a:lnTo>
                    <a:pt x="2674" y="3056"/>
                  </a:lnTo>
                  <a:cubicBezTo>
                    <a:pt x="2833" y="2897"/>
                    <a:pt x="2961" y="2738"/>
                    <a:pt x="3088" y="2579"/>
                  </a:cubicBezTo>
                  <a:cubicBezTo>
                    <a:pt x="3311" y="2261"/>
                    <a:pt x="3502" y="1911"/>
                    <a:pt x="3661" y="1497"/>
                  </a:cubicBezTo>
                  <a:lnTo>
                    <a:pt x="3661" y="1497"/>
                  </a:lnTo>
                  <a:cubicBezTo>
                    <a:pt x="3502" y="1911"/>
                    <a:pt x="3279" y="2261"/>
                    <a:pt x="2993" y="2611"/>
                  </a:cubicBezTo>
                  <a:cubicBezTo>
                    <a:pt x="2865" y="2770"/>
                    <a:pt x="2770" y="2929"/>
                    <a:pt x="2611" y="3088"/>
                  </a:cubicBezTo>
                  <a:cubicBezTo>
                    <a:pt x="2483" y="3247"/>
                    <a:pt x="2324" y="3407"/>
                    <a:pt x="2165" y="3534"/>
                  </a:cubicBezTo>
                  <a:cubicBezTo>
                    <a:pt x="1847" y="3821"/>
                    <a:pt x="1496" y="4012"/>
                    <a:pt x="1114" y="4203"/>
                  </a:cubicBezTo>
                  <a:cubicBezTo>
                    <a:pt x="955" y="4298"/>
                    <a:pt x="764" y="4362"/>
                    <a:pt x="573" y="4457"/>
                  </a:cubicBezTo>
                  <a:cubicBezTo>
                    <a:pt x="446" y="4521"/>
                    <a:pt x="287" y="4585"/>
                    <a:pt x="127" y="4616"/>
                  </a:cubicBezTo>
                  <a:cubicBezTo>
                    <a:pt x="382" y="4298"/>
                    <a:pt x="541" y="3948"/>
                    <a:pt x="732" y="3629"/>
                  </a:cubicBezTo>
                  <a:cubicBezTo>
                    <a:pt x="923" y="3216"/>
                    <a:pt x="1114" y="2865"/>
                    <a:pt x="1274" y="2452"/>
                  </a:cubicBezTo>
                  <a:cubicBezTo>
                    <a:pt x="1433" y="2070"/>
                    <a:pt x="1592" y="1656"/>
                    <a:pt x="1719" y="1274"/>
                  </a:cubicBezTo>
                  <a:cubicBezTo>
                    <a:pt x="1815" y="1019"/>
                    <a:pt x="1847" y="828"/>
                    <a:pt x="1878" y="637"/>
                  </a:cubicBezTo>
                  <a:cubicBezTo>
                    <a:pt x="1910" y="446"/>
                    <a:pt x="1974" y="191"/>
                    <a:pt x="1974"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7" name="Google Shape;3897;p73"/>
            <p:cNvSpPr/>
            <p:nvPr/>
          </p:nvSpPr>
          <p:spPr>
            <a:xfrm>
              <a:off x="6407134" y="643169"/>
              <a:ext cx="7993" cy="4159"/>
            </a:xfrm>
            <a:custGeom>
              <a:rect b="b" l="l" r="r" t="t"/>
              <a:pathLst>
                <a:path extrusionOk="0" h="282" w="542">
                  <a:moveTo>
                    <a:pt x="204" y="0"/>
                  </a:moveTo>
                  <a:cubicBezTo>
                    <a:pt x="102" y="0"/>
                    <a:pt x="15" y="40"/>
                    <a:pt x="0" y="184"/>
                  </a:cubicBezTo>
                  <a:cubicBezTo>
                    <a:pt x="0" y="184"/>
                    <a:pt x="54" y="281"/>
                    <a:pt x="174" y="281"/>
                  </a:cubicBezTo>
                  <a:cubicBezTo>
                    <a:pt x="260" y="281"/>
                    <a:pt x="381" y="231"/>
                    <a:pt x="542" y="57"/>
                  </a:cubicBezTo>
                  <a:cubicBezTo>
                    <a:pt x="472" y="57"/>
                    <a:pt x="327" y="0"/>
                    <a:pt x="20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8" name="Google Shape;3898;p73"/>
            <p:cNvSpPr/>
            <p:nvPr/>
          </p:nvSpPr>
          <p:spPr>
            <a:xfrm>
              <a:off x="6407134" y="643538"/>
              <a:ext cx="7993" cy="2832"/>
            </a:xfrm>
            <a:custGeom>
              <a:rect b="b" l="l" r="r" t="t"/>
              <a:pathLst>
                <a:path extrusionOk="0" h="192" w="542">
                  <a:moveTo>
                    <a:pt x="223" y="0"/>
                  </a:moveTo>
                  <a:cubicBezTo>
                    <a:pt x="255" y="0"/>
                    <a:pt x="351" y="32"/>
                    <a:pt x="382" y="32"/>
                  </a:cubicBezTo>
                  <a:cubicBezTo>
                    <a:pt x="351" y="32"/>
                    <a:pt x="287" y="0"/>
                    <a:pt x="223" y="0"/>
                  </a:cubicBezTo>
                  <a:close/>
                  <a:moveTo>
                    <a:pt x="382" y="32"/>
                  </a:moveTo>
                  <a:cubicBezTo>
                    <a:pt x="414" y="96"/>
                    <a:pt x="510" y="96"/>
                    <a:pt x="542" y="96"/>
                  </a:cubicBezTo>
                  <a:cubicBezTo>
                    <a:pt x="510" y="32"/>
                    <a:pt x="478" y="32"/>
                    <a:pt x="382" y="32"/>
                  </a:cubicBezTo>
                  <a:close/>
                  <a:moveTo>
                    <a:pt x="64" y="32"/>
                  </a:moveTo>
                  <a:cubicBezTo>
                    <a:pt x="0" y="96"/>
                    <a:pt x="0" y="159"/>
                    <a:pt x="0" y="191"/>
                  </a:cubicBezTo>
                  <a:cubicBezTo>
                    <a:pt x="0" y="128"/>
                    <a:pt x="32" y="96"/>
                    <a:pt x="64" y="32"/>
                  </a:cubicBezTo>
                  <a:close/>
                </a:path>
              </a:pathLst>
            </a:custGeom>
            <a:solidFill>
              <a:srgbClr val="FFD4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9" name="Google Shape;3899;p73"/>
            <p:cNvSpPr/>
            <p:nvPr/>
          </p:nvSpPr>
          <p:spPr>
            <a:xfrm>
              <a:off x="6415113" y="654805"/>
              <a:ext cx="8937" cy="4704"/>
            </a:xfrm>
            <a:custGeom>
              <a:rect b="b" l="l" r="r" t="t"/>
              <a:pathLst>
                <a:path extrusionOk="0" h="319" w="606">
                  <a:moveTo>
                    <a:pt x="605" y="0"/>
                  </a:moveTo>
                  <a:lnTo>
                    <a:pt x="478" y="128"/>
                  </a:lnTo>
                  <a:cubicBezTo>
                    <a:pt x="414" y="160"/>
                    <a:pt x="351" y="160"/>
                    <a:pt x="319" y="191"/>
                  </a:cubicBezTo>
                  <a:cubicBezTo>
                    <a:pt x="255" y="287"/>
                    <a:pt x="128" y="287"/>
                    <a:pt x="1" y="319"/>
                  </a:cubicBezTo>
                  <a:lnTo>
                    <a:pt x="160" y="319"/>
                  </a:lnTo>
                  <a:cubicBezTo>
                    <a:pt x="192" y="319"/>
                    <a:pt x="287" y="319"/>
                    <a:pt x="319" y="287"/>
                  </a:cubicBezTo>
                  <a:cubicBezTo>
                    <a:pt x="414" y="223"/>
                    <a:pt x="446" y="191"/>
                    <a:pt x="478" y="160"/>
                  </a:cubicBezTo>
                  <a:cubicBezTo>
                    <a:pt x="574" y="128"/>
                    <a:pt x="574" y="32"/>
                    <a:pt x="605" y="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0" name="Google Shape;3900;p73"/>
            <p:cNvSpPr/>
            <p:nvPr/>
          </p:nvSpPr>
          <p:spPr>
            <a:xfrm>
              <a:off x="6409479" y="613024"/>
              <a:ext cx="19732" cy="8922"/>
            </a:xfrm>
            <a:custGeom>
              <a:rect b="b" l="l" r="r" t="t"/>
              <a:pathLst>
                <a:path extrusionOk="0" h="605" w="1338">
                  <a:moveTo>
                    <a:pt x="924" y="0"/>
                  </a:moveTo>
                  <a:cubicBezTo>
                    <a:pt x="860" y="0"/>
                    <a:pt x="733" y="32"/>
                    <a:pt x="669" y="64"/>
                  </a:cubicBezTo>
                  <a:cubicBezTo>
                    <a:pt x="574" y="127"/>
                    <a:pt x="510" y="191"/>
                    <a:pt x="414" y="255"/>
                  </a:cubicBezTo>
                  <a:cubicBezTo>
                    <a:pt x="351" y="287"/>
                    <a:pt x="255" y="318"/>
                    <a:pt x="192" y="414"/>
                  </a:cubicBezTo>
                  <a:cubicBezTo>
                    <a:pt x="96" y="446"/>
                    <a:pt x="64" y="509"/>
                    <a:pt x="1" y="605"/>
                  </a:cubicBezTo>
                  <a:cubicBezTo>
                    <a:pt x="64" y="573"/>
                    <a:pt x="160" y="509"/>
                    <a:pt x="192" y="478"/>
                  </a:cubicBezTo>
                  <a:lnTo>
                    <a:pt x="414" y="350"/>
                  </a:lnTo>
                  <a:lnTo>
                    <a:pt x="669" y="223"/>
                  </a:lnTo>
                  <a:cubicBezTo>
                    <a:pt x="733" y="159"/>
                    <a:pt x="828" y="159"/>
                    <a:pt x="892" y="127"/>
                  </a:cubicBezTo>
                  <a:lnTo>
                    <a:pt x="1338" y="127"/>
                  </a:lnTo>
                  <a:cubicBezTo>
                    <a:pt x="1306" y="64"/>
                    <a:pt x="1210" y="64"/>
                    <a:pt x="1147" y="32"/>
                  </a:cubicBezTo>
                  <a:cubicBezTo>
                    <a:pt x="1083" y="32"/>
                    <a:pt x="1019" y="0"/>
                    <a:pt x="92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1" name="Google Shape;3901;p73"/>
            <p:cNvSpPr/>
            <p:nvPr/>
          </p:nvSpPr>
          <p:spPr>
            <a:xfrm>
              <a:off x="6412768" y="621932"/>
              <a:ext cx="16443" cy="5191"/>
            </a:xfrm>
            <a:custGeom>
              <a:rect b="b" l="l" r="r" t="t"/>
              <a:pathLst>
                <a:path extrusionOk="0" h="352" w="1115">
                  <a:moveTo>
                    <a:pt x="1115" y="1"/>
                  </a:moveTo>
                  <a:cubicBezTo>
                    <a:pt x="1051" y="33"/>
                    <a:pt x="955" y="128"/>
                    <a:pt x="860" y="160"/>
                  </a:cubicBezTo>
                  <a:cubicBezTo>
                    <a:pt x="796" y="192"/>
                    <a:pt x="669" y="224"/>
                    <a:pt x="605" y="256"/>
                  </a:cubicBezTo>
                  <a:cubicBezTo>
                    <a:pt x="414" y="224"/>
                    <a:pt x="191" y="224"/>
                    <a:pt x="0" y="224"/>
                  </a:cubicBezTo>
                  <a:cubicBezTo>
                    <a:pt x="191" y="287"/>
                    <a:pt x="414" y="287"/>
                    <a:pt x="605" y="351"/>
                  </a:cubicBezTo>
                  <a:cubicBezTo>
                    <a:pt x="669" y="319"/>
                    <a:pt x="701" y="319"/>
                    <a:pt x="764" y="256"/>
                  </a:cubicBezTo>
                  <a:cubicBezTo>
                    <a:pt x="796" y="256"/>
                    <a:pt x="828" y="224"/>
                    <a:pt x="860" y="192"/>
                  </a:cubicBezTo>
                  <a:cubicBezTo>
                    <a:pt x="924" y="192"/>
                    <a:pt x="955" y="160"/>
                    <a:pt x="987" y="96"/>
                  </a:cubicBezTo>
                  <a:lnTo>
                    <a:pt x="1115" y="1"/>
                  </a:ln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2" name="Google Shape;3902;p73"/>
            <p:cNvSpPr/>
            <p:nvPr/>
          </p:nvSpPr>
          <p:spPr>
            <a:xfrm>
              <a:off x="6393050" y="624291"/>
              <a:ext cx="7993" cy="4233"/>
            </a:xfrm>
            <a:custGeom>
              <a:rect b="b" l="l" r="r" t="t"/>
              <a:pathLst>
                <a:path extrusionOk="0" h="287" w="542">
                  <a:moveTo>
                    <a:pt x="319" y="0"/>
                  </a:moveTo>
                  <a:cubicBezTo>
                    <a:pt x="255" y="32"/>
                    <a:pt x="223" y="32"/>
                    <a:pt x="191" y="32"/>
                  </a:cubicBezTo>
                  <a:cubicBezTo>
                    <a:pt x="128" y="32"/>
                    <a:pt x="96" y="32"/>
                    <a:pt x="64" y="64"/>
                  </a:cubicBezTo>
                  <a:lnTo>
                    <a:pt x="0" y="287"/>
                  </a:lnTo>
                  <a:lnTo>
                    <a:pt x="159" y="159"/>
                  </a:lnTo>
                  <a:cubicBezTo>
                    <a:pt x="223" y="127"/>
                    <a:pt x="255" y="127"/>
                    <a:pt x="350" y="64"/>
                  </a:cubicBezTo>
                  <a:cubicBezTo>
                    <a:pt x="382" y="64"/>
                    <a:pt x="478" y="32"/>
                    <a:pt x="541"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3" name="Google Shape;3903;p73"/>
            <p:cNvSpPr/>
            <p:nvPr/>
          </p:nvSpPr>
          <p:spPr>
            <a:xfrm>
              <a:off x="6395395" y="629925"/>
              <a:ext cx="7521" cy="2094"/>
            </a:xfrm>
            <a:custGeom>
              <a:rect b="b" l="l" r="r" t="t"/>
              <a:pathLst>
                <a:path extrusionOk="0" h="142" w="510">
                  <a:moveTo>
                    <a:pt x="510" y="0"/>
                  </a:moveTo>
                  <a:cubicBezTo>
                    <a:pt x="446" y="0"/>
                    <a:pt x="446" y="64"/>
                    <a:pt x="414" y="64"/>
                  </a:cubicBezTo>
                  <a:cubicBezTo>
                    <a:pt x="382" y="64"/>
                    <a:pt x="382" y="96"/>
                    <a:pt x="351" y="96"/>
                  </a:cubicBezTo>
                  <a:cubicBezTo>
                    <a:pt x="223" y="127"/>
                    <a:pt x="96" y="127"/>
                    <a:pt x="0" y="127"/>
                  </a:cubicBezTo>
                  <a:cubicBezTo>
                    <a:pt x="43" y="127"/>
                    <a:pt x="71" y="142"/>
                    <a:pt x="104" y="142"/>
                  </a:cubicBezTo>
                  <a:cubicBezTo>
                    <a:pt x="121" y="142"/>
                    <a:pt x="138" y="138"/>
                    <a:pt x="160" y="127"/>
                  </a:cubicBezTo>
                  <a:lnTo>
                    <a:pt x="351" y="127"/>
                  </a:lnTo>
                  <a:cubicBezTo>
                    <a:pt x="382" y="127"/>
                    <a:pt x="382" y="96"/>
                    <a:pt x="414" y="96"/>
                  </a:cubicBezTo>
                  <a:cubicBezTo>
                    <a:pt x="446" y="64"/>
                    <a:pt x="510" y="64"/>
                    <a:pt x="510" y="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4" name="Google Shape;3904;p73"/>
            <p:cNvSpPr/>
            <p:nvPr/>
          </p:nvSpPr>
          <p:spPr>
            <a:xfrm>
              <a:off x="6429197" y="660439"/>
              <a:ext cx="11754" cy="21133"/>
            </a:xfrm>
            <a:custGeom>
              <a:rect b="b" l="l" r="r" t="t"/>
              <a:pathLst>
                <a:path extrusionOk="0" h="1433" w="797">
                  <a:moveTo>
                    <a:pt x="796" y="0"/>
                  </a:moveTo>
                  <a:cubicBezTo>
                    <a:pt x="478" y="160"/>
                    <a:pt x="192" y="255"/>
                    <a:pt x="1" y="319"/>
                  </a:cubicBezTo>
                  <a:lnTo>
                    <a:pt x="32" y="478"/>
                  </a:lnTo>
                  <a:lnTo>
                    <a:pt x="319" y="1433"/>
                  </a:lnTo>
                  <a:lnTo>
                    <a:pt x="319" y="1401"/>
                  </a:lnTo>
                  <a:cubicBezTo>
                    <a:pt x="351" y="1337"/>
                    <a:pt x="351" y="1274"/>
                    <a:pt x="414" y="1210"/>
                  </a:cubicBezTo>
                  <a:cubicBezTo>
                    <a:pt x="478" y="1051"/>
                    <a:pt x="510" y="892"/>
                    <a:pt x="605" y="701"/>
                  </a:cubicBezTo>
                  <a:cubicBezTo>
                    <a:pt x="669" y="446"/>
                    <a:pt x="733" y="255"/>
                    <a:pt x="796"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5" name="Google Shape;3905;p73"/>
            <p:cNvSpPr/>
            <p:nvPr/>
          </p:nvSpPr>
          <p:spPr>
            <a:xfrm>
              <a:off x="6375677" y="549636"/>
              <a:ext cx="99546" cy="82173"/>
            </a:xfrm>
            <a:custGeom>
              <a:rect b="b" l="l" r="r" t="t"/>
              <a:pathLst>
                <a:path extrusionOk="0" h="5572" w="6750">
                  <a:moveTo>
                    <a:pt x="3916" y="0"/>
                  </a:moveTo>
                  <a:cubicBezTo>
                    <a:pt x="2452" y="0"/>
                    <a:pt x="1401" y="701"/>
                    <a:pt x="924" y="1751"/>
                  </a:cubicBezTo>
                  <a:cubicBezTo>
                    <a:pt x="924" y="1751"/>
                    <a:pt x="0" y="3279"/>
                    <a:pt x="924" y="4903"/>
                  </a:cubicBezTo>
                  <a:cubicBezTo>
                    <a:pt x="1051" y="5126"/>
                    <a:pt x="1210" y="5349"/>
                    <a:pt x="1401" y="5571"/>
                  </a:cubicBezTo>
                  <a:cubicBezTo>
                    <a:pt x="1337" y="5444"/>
                    <a:pt x="1242" y="5285"/>
                    <a:pt x="1178" y="5158"/>
                  </a:cubicBezTo>
                  <a:cubicBezTo>
                    <a:pt x="1115" y="5126"/>
                    <a:pt x="1115" y="5094"/>
                    <a:pt x="1083" y="5062"/>
                  </a:cubicBezTo>
                  <a:cubicBezTo>
                    <a:pt x="1019" y="4935"/>
                    <a:pt x="955" y="4807"/>
                    <a:pt x="955" y="4680"/>
                  </a:cubicBezTo>
                  <a:lnTo>
                    <a:pt x="955" y="4616"/>
                  </a:lnTo>
                  <a:lnTo>
                    <a:pt x="955" y="4585"/>
                  </a:lnTo>
                  <a:lnTo>
                    <a:pt x="955" y="4553"/>
                  </a:lnTo>
                  <a:cubicBezTo>
                    <a:pt x="955" y="4234"/>
                    <a:pt x="1083" y="3948"/>
                    <a:pt x="1274" y="3693"/>
                  </a:cubicBezTo>
                  <a:cubicBezTo>
                    <a:pt x="1546" y="3421"/>
                    <a:pt x="1935" y="3195"/>
                    <a:pt x="2599" y="3195"/>
                  </a:cubicBezTo>
                  <a:cubicBezTo>
                    <a:pt x="2711" y="3195"/>
                    <a:pt x="2832" y="3202"/>
                    <a:pt x="2961" y="3216"/>
                  </a:cubicBezTo>
                  <a:cubicBezTo>
                    <a:pt x="3439" y="3311"/>
                    <a:pt x="3821" y="3534"/>
                    <a:pt x="4139" y="3916"/>
                  </a:cubicBezTo>
                  <a:cubicBezTo>
                    <a:pt x="4203" y="3980"/>
                    <a:pt x="4266" y="4075"/>
                    <a:pt x="4362" y="4139"/>
                  </a:cubicBezTo>
                  <a:lnTo>
                    <a:pt x="4425" y="4234"/>
                  </a:lnTo>
                  <a:lnTo>
                    <a:pt x="4553" y="4330"/>
                  </a:lnTo>
                  <a:cubicBezTo>
                    <a:pt x="4585" y="4330"/>
                    <a:pt x="4680" y="4394"/>
                    <a:pt x="4712" y="4425"/>
                  </a:cubicBezTo>
                  <a:cubicBezTo>
                    <a:pt x="4776" y="4457"/>
                    <a:pt x="4871" y="4489"/>
                    <a:pt x="4998" y="4553"/>
                  </a:cubicBezTo>
                  <a:lnTo>
                    <a:pt x="5158" y="4234"/>
                  </a:lnTo>
                  <a:lnTo>
                    <a:pt x="6527" y="1528"/>
                  </a:lnTo>
                  <a:lnTo>
                    <a:pt x="6749" y="1146"/>
                  </a:lnTo>
                  <a:cubicBezTo>
                    <a:pt x="6176" y="510"/>
                    <a:pt x="5317" y="96"/>
                    <a:pt x="3916" y="0"/>
                  </a:cubicBezTo>
                  <a:close/>
                </a:path>
              </a:pathLst>
            </a:custGeom>
            <a:solidFill>
              <a:srgbClr val="9B6C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6" name="Google Shape;3906;p73"/>
            <p:cNvSpPr/>
            <p:nvPr/>
          </p:nvSpPr>
          <p:spPr>
            <a:xfrm>
              <a:off x="6442810" y="566538"/>
              <a:ext cx="32415" cy="50245"/>
            </a:xfrm>
            <a:custGeom>
              <a:rect b="b" l="l" r="r" t="t"/>
              <a:pathLst>
                <a:path extrusionOk="0" h="3407" w="2198">
                  <a:moveTo>
                    <a:pt x="2197" y="0"/>
                  </a:moveTo>
                  <a:lnTo>
                    <a:pt x="1975" y="382"/>
                  </a:lnTo>
                  <a:lnTo>
                    <a:pt x="1917" y="496"/>
                  </a:lnTo>
                  <a:lnTo>
                    <a:pt x="1917" y="496"/>
                  </a:lnTo>
                  <a:cubicBezTo>
                    <a:pt x="2015" y="332"/>
                    <a:pt x="2109" y="166"/>
                    <a:pt x="2197" y="0"/>
                  </a:cubicBezTo>
                  <a:close/>
                  <a:moveTo>
                    <a:pt x="1917" y="496"/>
                  </a:moveTo>
                  <a:cubicBezTo>
                    <a:pt x="1213" y="1681"/>
                    <a:pt x="336" y="2760"/>
                    <a:pt x="1" y="3152"/>
                  </a:cubicBezTo>
                  <a:cubicBezTo>
                    <a:pt x="33" y="3184"/>
                    <a:pt x="64" y="3248"/>
                    <a:pt x="160" y="3279"/>
                  </a:cubicBezTo>
                  <a:cubicBezTo>
                    <a:pt x="224" y="3311"/>
                    <a:pt x="319" y="3343"/>
                    <a:pt x="446" y="3407"/>
                  </a:cubicBezTo>
                  <a:lnTo>
                    <a:pt x="1917" y="496"/>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7" name="Google Shape;3907;p73"/>
            <p:cNvSpPr/>
            <p:nvPr/>
          </p:nvSpPr>
          <p:spPr>
            <a:xfrm>
              <a:off x="6483190" y="908340"/>
              <a:ext cx="57766" cy="49773"/>
            </a:xfrm>
            <a:custGeom>
              <a:rect b="b" l="l" r="r" t="t"/>
              <a:pathLst>
                <a:path extrusionOk="0" h="3375" w="3917">
                  <a:moveTo>
                    <a:pt x="3534" y="0"/>
                  </a:moveTo>
                  <a:cubicBezTo>
                    <a:pt x="3375" y="509"/>
                    <a:pt x="3216" y="923"/>
                    <a:pt x="3025" y="1146"/>
                  </a:cubicBezTo>
                  <a:cubicBezTo>
                    <a:pt x="2168" y="2257"/>
                    <a:pt x="931" y="2893"/>
                    <a:pt x="9" y="3370"/>
                  </a:cubicBezTo>
                  <a:lnTo>
                    <a:pt x="9" y="3370"/>
                  </a:lnTo>
                  <a:cubicBezTo>
                    <a:pt x="165" y="3304"/>
                    <a:pt x="2431" y="2616"/>
                    <a:pt x="3916" y="605"/>
                  </a:cubicBezTo>
                  <a:cubicBezTo>
                    <a:pt x="3789" y="350"/>
                    <a:pt x="3662" y="127"/>
                    <a:pt x="3534" y="0"/>
                  </a:cubicBezTo>
                  <a:close/>
                  <a:moveTo>
                    <a:pt x="9" y="3370"/>
                  </a:moveTo>
                  <a:lnTo>
                    <a:pt x="9" y="3370"/>
                  </a:lnTo>
                  <a:cubicBezTo>
                    <a:pt x="4" y="3372"/>
                    <a:pt x="1" y="3374"/>
                    <a:pt x="1" y="3375"/>
                  </a:cubicBezTo>
                  <a:cubicBezTo>
                    <a:pt x="3" y="3373"/>
                    <a:pt x="6" y="3372"/>
                    <a:pt x="9" y="337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8" name="Google Shape;3908;p73"/>
            <p:cNvSpPr/>
            <p:nvPr/>
          </p:nvSpPr>
          <p:spPr>
            <a:xfrm>
              <a:off x="6388345" y="598010"/>
              <a:ext cx="51660" cy="29112"/>
            </a:xfrm>
            <a:custGeom>
              <a:rect b="b" l="l" r="r" t="t"/>
              <a:pathLst>
                <a:path extrusionOk="0" h="1974" w="3503">
                  <a:moveTo>
                    <a:pt x="3173" y="649"/>
                  </a:moveTo>
                  <a:lnTo>
                    <a:pt x="3173" y="649"/>
                  </a:lnTo>
                  <a:cubicBezTo>
                    <a:pt x="3188" y="665"/>
                    <a:pt x="3202" y="682"/>
                    <a:pt x="3216" y="700"/>
                  </a:cubicBezTo>
                  <a:cubicBezTo>
                    <a:pt x="3239" y="704"/>
                    <a:pt x="3258" y="710"/>
                    <a:pt x="3276" y="716"/>
                  </a:cubicBezTo>
                  <a:lnTo>
                    <a:pt x="3276" y="716"/>
                  </a:lnTo>
                  <a:cubicBezTo>
                    <a:pt x="3242" y="693"/>
                    <a:pt x="3207" y="670"/>
                    <a:pt x="3173" y="649"/>
                  </a:cubicBezTo>
                  <a:close/>
                  <a:moveTo>
                    <a:pt x="3276" y="716"/>
                  </a:moveTo>
                  <a:lnTo>
                    <a:pt x="3276" y="716"/>
                  </a:lnTo>
                  <a:cubicBezTo>
                    <a:pt x="3333" y="756"/>
                    <a:pt x="3389" y="798"/>
                    <a:pt x="3444" y="843"/>
                  </a:cubicBezTo>
                  <a:lnTo>
                    <a:pt x="3444" y="843"/>
                  </a:lnTo>
                  <a:cubicBezTo>
                    <a:pt x="3396" y="796"/>
                    <a:pt x="3356" y="747"/>
                    <a:pt x="3276" y="716"/>
                  </a:cubicBezTo>
                  <a:close/>
                  <a:moveTo>
                    <a:pt x="3444" y="843"/>
                  </a:moveTo>
                  <a:cubicBezTo>
                    <a:pt x="3462" y="860"/>
                    <a:pt x="3481" y="876"/>
                    <a:pt x="3503" y="891"/>
                  </a:cubicBezTo>
                  <a:cubicBezTo>
                    <a:pt x="3483" y="874"/>
                    <a:pt x="3464" y="858"/>
                    <a:pt x="3444" y="843"/>
                  </a:cubicBezTo>
                  <a:close/>
                  <a:moveTo>
                    <a:pt x="1619" y="0"/>
                  </a:moveTo>
                  <a:cubicBezTo>
                    <a:pt x="1014" y="0"/>
                    <a:pt x="616" y="243"/>
                    <a:pt x="351" y="509"/>
                  </a:cubicBezTo>
                  <a:cubicBezTo>
                    <a:pt x="65" y="795"/>
                    <a:pt x="1" y="1145"/>
                    <a:pt x="33" y="1496"/>
                  </a:cubicBezTo>
                  <a:lnTo>
                    <a:pt x="160" y="1846"/>
                  </a:lnTo>
                  <a:cubicBezTo>
                    <a:pt x="192" y="1878"/>
                    <a:pt x="192" y="1941"/>
                    <a:pt x="224" y="1973"/>
                  </a:cubicBezTo>
                  <a:lnTo>
                    <a:pt x="224" y="1941"/>
                  </a:lnTo>
                  <a:cubicBezTo>
                    <a:pt x="224" y="1687"/>
                    <a:pt x="160" y="668"/>
                    <a:pt x="1147" y="413"/>
                  </a:cubicBezTo>
                  <a:cubicBezTo>
                    <a:pt x="1457" y="351"/>
                    <a:pt x="1730" y="321"/>
                    <a:pt x="1976" y="321"/>
                  </a:cubicBezTo>
                  <a:cubicBezTo>
                    <a:pt x="2455" y="321"/>
                    <a:pt x="2830" y="435"/>
                    <a:pt x="3173" y="649"/>
                  </a:cubicBezTo>
                  <a:lnTo>
                    <a:pt x="3173" y="649"/>
                  </a:lnTo>
                  <a:cubicBezTo>
                    <a:pt x="2886" y="325"/>
                    <a:pt x="2460" y="92"/>
                    <a:pt x="2007" y="31"/>
                  </a:cubicBezTo>
                  <a:cubicBezTo>
                    <a:pt x="1869" y="10"/>
                    <a:pt x="1739" y="0"/>
                    <a:pt x="1619"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9" name="Google Shape;3909;p73"/>
            <p:cNvSpPr/>
            <p:nvPr/>
          </p:nvSpPr>
          <p:spPr>
            <a:xfrm>
              <a:off x="6384127" y="879699"/>
              <a:ext cx="44611" cy="98602"/>
            </a:xfrm>
            <a:custGeom>
              <a:rect b="b" l="l" r="r" t="t"/>
              <a:pathLst>
                <a:path extrusionOk="0" h="6686" w="3025">
                  <a:moveTo>
                    <a:pt x="3025" y="0"/>
                  </a:moveTo>
                  <a:cubicBezTo>
                    <a:pt x="3025" y="0"/>
                    <a:pt x="0" y="4043"/>
                    <a:pt x="32" y="5189"/>
                  </a:cubicBezTo>
                  <a:cubicBezTo>
                    <a:pt x="64" y="5794"/>
                    <a:pt x="382" y="6304"/>
                    <a:pt x="701" y="6686"/>
                  </a:cubicBezTo>
                  <a:lnTo>
                    <a:pt x="1656" y="6686"/>
                  </a:lnTo>
                  <a:cubicBezTo>
                    <a:pt x="669" y="6112"/>
                    <a:pt x="32" y="5317"/>
                    <a:pt x="796" y="4011"/>
                  </a:cubicBezTo>
                  <a:cubicBezTo>
                    <a:pt x="2229" y="1433"/>
                    <a:pt x="3025" y="32"/>
                    <a:pt x="3025"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0" name="Google Shape;3910;p73"/>
            <p:cNvSpPr/>
            <p:nvPr/>
          </p:nvSpPr>
          <p:spPr>
            <a:xfrm>
              <a:off x="6403845" y="698459"/>
              <a:ext cx="140853" cy="146030"/>
            </a:xfrm>
            <a:custGeom>
              <a:rect b="b" l="l" r="r" t="t"/>
              <a:pathLst>
                <a:path extrusionOk="0" h="9902" w="9551">
                  <a:moveTo>
                    <a:pt x="8978" y="1"/>
                  </a:moveTo>
                  <a:lnTo>
                    <a:pt x="8978" y="1"/>
                  </a:lnTo>
                  <a:cubicBezTo>
                    <a:pt x="9137" y="638"/>
                    <a:pt x="9328" y="1593"/>
                    <a:pt x="9296" y="2484"/>
                  </a:cubicBezTo>
                  <a:cubicBezTo>
                    <a:pt x="9233" y="2962"/>
                    <a:pt x="9137" y="3662"/>
                    <a:pt x="8978" y="4394"/>
                  </a:cubicBezTo>
                  <a:cubicBezTo>
                    <a:pt x="8914" y="4522"/>
                    <a:pt x="8914" y="4617"/>
                    <a:pt x="8882" y="4776"/>
                  </a:cubicBezTo>
                  <a:cubicBezTo>
                    <a:pt x="8691" y="5636"/>
                    <a:pt x="8500" y="6463"/>
                    <a:pt x="8278" y="7132"/>
                  </a:cubicBezTo>
                  <a:cubicBezTo>
                    <a:pt x="8118" y="7737"/>
                    <a:pt x="8023" y="8183"/>
                    <a:pt x="7927" y="8342"/>
                  </a:cubicBezTo>
                  <a:lnTo>
                    <a:pt x="7927" y="8374"/>
                  </a:lnTo>
                  <a:cubicBezTo>
                    <a:pt x="7927" y="8374"/>
                    <a:pt x="7768" y="8405"/>
                    <a:pt x="7545" y="8501"/>
                  </a:cubicBezTo>
                  <a:cubicBezTo>
                    <a:pt x="7259" y="8565"/>
                    <a:pt x="6845" y="8660"/>
                    <a:pt x="6463" y="8660"/>
                  </a:cubicBezTo>
                  <a:cubicBezTo>
                    <a:pt x="6403" y="8664"/>
                    <a:pt x="6341" y="8666"/>
                    <a:pt x="6278" y="8666"/>
                  </a:cubicBezTo>
                  <a:cubicBezTo>
                    <a:pt x="4483" y="8666"/>
                    <a:pt x="1720" y="6973"/>
                    <a:pt x="1720" y="6973"/>
                  </a:cubicBezTo>
                  <a:cubicBezTo>
                    <a:pt x="1338" y="6909"/>
                    <a:pt x="1529" y="5954"/>
                    <a:pt x="1401" y="4840"/>
                  </a:cubicBezTo>
                  <a:lnTo>
                    <a:pt x="1401" y="4267"/>
                  </a:lnTo>
                  <a:cubicBezTo>
                    <a:pt x="1401" y="4203"/>
                    <a:pt x="1433" y="4076"/>
                    <a:pt x="1465" y="4012"/>
                  </a:cubicBezTo>
                  <a:cubicBezTo>
                    <a:pt x="1147" y="3566"/>
                    <a:pt x="892" y="3216"/>
                    <a:pt x="892" y="3216"/>
                  </a:cubicBezTo>
                  <a:lnTo>
                    <a:pt x="0" y="2771"/>
                  </a:lnTo>
                  <a:lnTo>
                    <a:pt x="0" y="2771"/>
                  </a:lnTo>
                  <a:cubicBezTo>
                    <a:pt x="64" y="3089"/>
                    <a:pt x="128" y="3439"/>
                    <a:pt x="160" y="3789"/>
                  </a:cubicBezTo>
                  <a:lnTo>
                    <a:pt x="860" y="4872"/>
                  </a:lnTo>
                  <a:lnTo>
                    <a:pt x="1115" y="7578"/>
                  </a:lnTo>
                  <a:cubicBezTo>
                    <a:pt x="1115" y="7578"/>
                    <a:pt x="5094" y="9742"/>
                    <a:pt x="8118" y="9902"/>
                  </a:cubicBezTo>
                  <a:lnTo>
                    <a:pt x="8150" y="9838"/>
                  </a:lnTo>
                  <a:cubicBezTo>
                    <a:pt x="9042" y="8851"/>
                    <a:pt x="9519" y="7578"/>
                    <a:pt x="9487" y="6241"/>
                  </a:cubicBezTo>
                  <a:cubicBezTo>
                    <a:pt x="9487" y="5795"/>
                    <a:pt x="9455" y="5349"/>
                    <a:pt x="9455" y="4904"/>
                  </a:cubicBezTo>
                  <a:lnTo>
                    <a:pt x="9455" y="4808"/>
                  </a:lnTo>
                  <a:lnTo>
                    <a:pt x="9455" y="4458"/>
                  </a:lnTo>
                  <a:lnTo>
                    <a:pt x="9455" y="4362"/>
                  </a:lnTo>
                  <a:cubicBezTo>
                    <a:pt x="9551" y="2834"/>
                    <a:pt x="9455" y="1497"/>
                    <a:pt x="9073" y="224"/>
                  </a:cubicBezTo>
                  <a:cubicBezTo>
                    <a:pt x="9042" y="128"/>
                    <a:pt x="9010" y="65"/>
                    <a:pt x="8978" y="1"/>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1" name="Google Shape;3911;p73"/>
            <p:cNvSpPr/>
            <p:nvPr/>
          </p:nvSpPr>
          <p:spPr>
            <a:xfrm>
              <a:off x="6533893" y="697058"/>
              <a:ext cx="487" cy="15"/>
            </a:xfrm>
            <a:custGeom>
              <a:rect b="b" l="l" r="r" t="t"/>
              <a:pathLst>
                <a:path extrusionOk="0" h="1" w="33">
                  <a:moveTo>
                    <a:pt x="33" y="0"/>
                  </a:moveTo>
                  <a:lnTo>
                    <a:pt x="33" y="0"/>
                  </a:lnTo>
                  <a:cubicBezTo>
                    <a:pt x="1" y="0"/>
                    <a:pt x="33" y="0"/>
                    <a:pt x="33" y="0"/>
                  </a:cubicBezTo>
                  <a:close/>
                </a:path>
              </a:pathLst>
            </a:custGeom>
            <a:solidFill>
              <a:srgbClr val="BF474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2" name="Google Shape;3912;p73"/>
            <p:cNvSpPr/>
            <p:nvPr/>
          </p:nvSpPr>
          <p:spPr>
            <a:xfrm>
              <a:off x="6439993" y="612552"/>
              <a:ext cx="9881" cy="52118"/>
            </a:xfrm>
            <a:custGeom>
              <a:rect b="b" l="l" r="r" t="t"/>
              <a:pathLst>
                <a:path extrusionOk="0" h="3534" w="670">
                  <a:moveTo>
                    <a:pt x="64" y="0"/>
                  </a:moveTo>
                  <a:lnTo>
                    <a:pt x="64" y="191"/>
                  </a:lnTo>
                  <a:lnTo>
                    <a:pt x="542" y="478"/>
                  </a:lnTo>
                  <a:cubicBezTo>
                    <a:pt x="542" y="478"/>
                    <a:pt x="394" y="1861"/>
                    <a:pt x="119" y="3062"/>
                  </a:cubicBezTo>
                  <a:lnTo>
                    <a:pt x="119" y="3062"/>
                  </a:lnTo>
                  <a:cubicBezTo>
                    <a:pt x="401" y="2068"/>
                    <a:pt x="548" y="1055"/>
                    <a:pt x="637" y="605"/>
                  </a:cubicBezTo>
                  <a:lnTo>
                    <a:pt x="637" y="510"/>
                  </a:lnTo>
                  <a:cubicBezTo>
                    <a:pt x="669" y="382"/>
                    <a:pt x="669" y="319"/>
                    <a:pt x="669" y="319"/>
                  </a:cubicBezTo>
                  <a:cubicBezTo>
                    <a:pt x="542" y="287"/>
                    <a:pt x="478" y="223"/>
                    <a:pt x="351" y="223"/>
                  </a:cubicBezTo>
                  <a:cubicBezTo>
                    <a:pt x="319" y="191"/>
                    <a:pt x="224" y="159"/>
                    <a:pt x="192" y="128"/>
                  </a:cubicBezTo>
                  <a:lnTo>
                    <a:pt x="64" y="0"/>
                  </a:lnTo>
                  <a:close/>
                  <a:moveTo>
                    <a:pt x="119" y="3062"/>
                  </a:moveTo>
                  <a:cubicBezTo>
                    <a:pt x="101" y="3124"/>
                    <a:pt x="83" y="3186"/>
                    <a:pt x="64" y="3247"/>
                  </a:cubicBezTo>
                  <a:cubicBezTo>
                    <a:pt x="45" y="3305"/>
                    <a:pt x="38" y="3374"/>
                    <a:pt x="28" y="3434"/>
                  </a:cubicBezTo>
                  <a:lnTo>
                    <a:pt x="28" y="3434"/>
                  </a:lnTo>
                  <a:cubicBezTo>
                    <a:pt x="59" y="3313"/>
                    <a:pt x="90" y="3189"/>
                    <a:pt x="119" y="3062"/>
                  </a:cubicBezTo>
                  <a:close/>
                  <a:moveTo>
                    <a:pt x="28" y="3434"/>
                  </a:moveTo>
                  <a:lnTo>
                    <a:pt x="28" y="3434"/>
                  </a:lnTo>
                  <a:cubicBezTo>
                    <a:pt x="19" y="3468"/>
                    <a:pt x="10" y="3501"/>
                    <a:pt x="1" y="3534"/>
                  </a:cubicBezTo>
                  <a:cubicBezTo>
                    <a:pt x="13" y="3509"/>
                    <a:pt x="21" y="3474"/>
                    <a:pt x="28" y="3434"/>
                  </a:cubicBezTo>
                  <a:close/>
                </a:path>
              </a:pathLst>
            </a:custGeom>
            <a:solidFill>
              <a:srgbClr val="BF474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3" name="Google Shape;3913;p73"/>
            <p:cNvSpPr/>
            <p:nvPr/>
          </p:nvSpPr>
          <p:spPr>
            <a:xfrm>
              <a:off x="6428725" y="661840"/>
              <a:ext cx="9409" cy="19275"/>
            </a:xfrm>
            <a:custGeom>
              <a:rect b="b" l="l" r="r" t="t"/>
              <a:pathLst>
                <a:path extrusionOk="0" h="1307" w="638">
                  <a:moveTo>
                    <a:pt x="637" y="1"/>
                  </a:moveTo>
                  <a:lnTo>
                    <a:pt x="637" y="1"/>
                  </a:lnTo>
                  <a:cubicBezTo>
                    <a:pt x="383" y="128"/>
                    <a:pt x="160" y="192"/>
                    <a:pt x="1" y="224"/>
                  </a:cubicBezTo>
                  <a:lnTo>
                    <a:pt x="33" y="383"/>
                  </a:lnTo>
                  <a:lnTo>
                    <a:pt x="510" y="287"/>
                  </a:lnTo>
                  <a:lnTo>
                    <a:pt x="510" y="287"/>
                  </a:lnTo>
                  <a:cubicBezTo>
                    <a:pt x="510" y="287"/>
                    <a:pt x="472" y="725"/>
                    <a:pt x="396" y="1057"/>
                  </a:cubicBezTo>
                  <a:lnTo>
                    <a:pt x="396" y="1057"/>
                  </a:lnTo>
                  <a:cubicBezTo>
                    <a:pt x="495" y="764"/>
                    <a:pt x="554" y="419"/>
                    <a:pt x="637" y="1"/>
                  </a:cubicBezTo>
                  <a:close/>
                  <a:moveTo>
                    <a:pt x="396" y="1057"/>
                  </a:moveTo>
                  <a:cubicBezTo>
                    <a:pt x="382" y="1098"/>
                    <a:pt x="367" y="1139"/>
                    <a:pt x="351" y="1179"/>
                  </a:cubicBezTo>
                  <a:cubicBezTo>
                    <a:pt x="351" y="1242"/>
                    <a:pt x="319" y="1274"/>
                    <a:pt x="319" y="1306"/>
                  </a:cubicBezTo>
                  <a:cubicBezTo>
                    <a:pt x="348" y="1241"/>
                    <a:pt x="374" y="1153"/>
                    <a:pt x="396" y="1057"/>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4" name="Google Shape;3914;p73"/>
            <p:cNvSpPr/>
            <p:nvPr/>
          </p:nvSpPr>
          <p:spPr>
            <a:xfrm>
              <a:off x="6415113" y="630648"/>
              <a:ext cx="18331" cy="12019"/>
            </a:xfrm>
            <a:custGeom>
              <a:rect b="b" l="l" r="r" t="t"/>
              <a:pathLst>
                <a:path extrusionOk="0" h="815" w="1243">
                  <a:moveTo>
                    <a:pt x="757" y="1"/>
                  </a:moveTo>
                  <a:cubicBezTo>
                    <a:pt x="708" y="1"/>
                    <a:pt x="658" y="5"/>
                    <a:pt x="605" y="15"/>
                  </a:cubicBezTo>
                  <a:cubicBezTo>
                    <a:pt x="255" y="47"/>
                    <a:pt x="1" y="206"/>
                    <a:pt x="1" y="429"/>
                  </a:cubicBezTo>
                  <a:cubicBezTo>
                    <a:pt x="1" y="635"/>
                    <a:pt x="246" y="814"/>
                    <a:pt x="561" y="814"/>
                  </a:cubicBezTo>
                  <a:cubicBezTo>
                    <a:pt x="586" y="814"/>
                    <a:pt x="611" y="813"/>
                    <a:pt x="637" y="811"/>
                  </a:cubicBezTo>
                  <a:cubicBezTo>
                    <a:pt x="987" y="747"/>
                    <a:pt x="1242" y="588"/>
                    <a:pt x="1242" y="365"/>
                  </a:cubicBezTo>
                  <a:cubicBezTo>
                    <a:pt x="1242" y="148"/>
                    <a:pt x="1035" y="1"/>
                    <a:pt x="757"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5" name="Google Shape;3915;p73"/>
            <p:cNvSpPr/>
            <p:nvPr/>
          </p:nvSpPr>
          <p:spPr>
            <a:xfrm>
              <a:off x="6395867" y="634895"/>
              <a:ext cx="12211" cy="12403"/>
            </a:xfrm>
            <a:custGeom>
              <a:rect b="b" l="l" r="r" t="t"/>
              <a:pathLst>
                <a:path extrusionOk="0" h="841" w="828">
                  <a:moveTo>
                    <a:pt x="366" y="1"/>
                  </a:moveTo>
                  <a:cubicBezTo>
                    <a:pt x="255" y="1"/>
                    <a:pt x="128" y="26"/>
                    <a:pt x="0" y="77"/>
                  </a:cubicBezTo>
                  <a:cubicBezTo>
                    <a:pt x="64" y="363"/>
                    <a:pt x="128" y="586"/>
                    <a:pt x="223" y="841"/>
                  </a:cubicBezTo>
                  <a:cubicBezTo>
                    <a:pt x="287" y="841"/>
                    <a:pt x="287" y="777"/>
                    <a:pt x="319" y="777"/>
                  </a:cubicBezTo>
                  <a:cubicBezTo>
                    <a:pt x="637" y="618"/>
                    <a:pt x="828" y="363"/>
                    <a:pt x="701" y="172"/>
                  </a:cubicBezTo>
                  <a:cubicBezTo>
                    <a:pt x="662" y="58"/>
                    <a:pt x="533" y="1"/>
                    <a:pt x="36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6" name="Google Shape;3916;p73"/>
            <p:cNvSpPr/>
            <p:nvPr/>
          </p:nvSpPr>
          <p:spPr>
            <a:xfrm>
              <a:off x="6420275" y="746361"/>
              <a:ext cx="28182" cy="34745"/>
            </a:xfrm>
            <a:custGeom>
              <a:rect b="b" l="l" r="r" t="t"/>
              <a:pathLst>
                <a:path extrusionOk="0" h="2356" w="1911">
                  <a:moveTo>
                    <a:pt x="1" y="446"/>
                  </a:moveTo>
                  <a:lnTo>
                    <a:pt x="113" y="561"/>
                  </a:lnTo>
                  <a:lnTo>
                    <a:pt x="113" y="561"/>
                  </a:lnTo>
                  <a:cubicBezTo>
                    <a:pt x="78" y="514"/>
                    <a:pt x="42" y="474"/>
                    <a:pt x="1" y="446"/>
                  </a:cubicBezTo>
                  <a:close/>
                  <a:moveTo>
                    <a:pt x="1656" y="0"/>
                  </a:moveTo>
                  <a:lnTo>
                    <a:pt x="1656" y="0"/>
                  </a:lnTo>
                  <a:cubicBezTo>
                    <a:pt x="1911" y="828"/>
                    <a:pt x="1497" y="1974"/>
                    <a:pt x="1497" y="1974"/>
                  </a:cubicBezTo>
                  <a:lnTo>
                    <a:pt x="113" y="561"/>
                  </a:lnTo>
                  <a:lnTo>
                    <a:pt x="113" y="561"/>
                  </a:lnTo>
                  <a:cubicBezTo>
                    <a:pt x="158" y="621"/>
                    <a:pt x="202" y="693"/>
                    <a:pt x="255" y="764"/>
                  </a:cubicBezTo>
                  <a:cubicBezTo>
                    <a:pt x="701" y="1337"/>
                    <a:pt x="1242" y="2069"/>
                    <a:pt x="1561" y="2356"/>
                  </a:cubicBezTo>
                  <a:cubicBezTo>
                    <a:pt x="1561" y="2292"/>
                    <a:pt x="1592" y="2260"/>
                    <a:pt x="1592" y="2229"/>
                  </a:cubicBezTo>
                  <a:cubicBezTo>
                    <a:pt x="1656" y="2229"/>
                    <a:pt x="1656" y="2197"/>
                    <a:pt x="1656" y="2133"/>
                  </a:cubicBezTo>
                  <a:cubicBezTo>
                    <a:pt x="1688" y="2101"/>
                    <a:pt x="1688" y="2069"/>
                    <a:pt x="1688" y="2038"/>
                  </a:cubicBezTo>
                  <a:cubicBezTo>
                    <a:pt x="1720" y="1974"/>
                    <a:pt x="1720" y="1942"/>
                    <a:pt x="1720" y="1910"/>
                  </a:cubicBezTo>
                  <a:cubicBezTo>
                    <a:pt x="1752" y="1783"/>
                    <a:pt x="1815" y="1656"/>
                    <a:pt x="1815" y="1560"/>
                  </a:cubicBezTo>
                  <a:cubicBezTo>
                    <a:pt x="1879" y="860"/>
                    <a:pt x="1847" y="318"/>
                    <a:pt x="1656"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7" name="Google Shape;3917;p73"/>
            <p:cNvSpPr/>
            <p:nvPr/>
          </p:nvSpPr>
          <p:spPr>
            <a:xfrm>
              <a:off x="6424979" y="719122"/>
              <a:ext cx="65272" cy="44611"/>
            </a:xfrm>
            <a:custGeom>
              <a:rect b="b" l="l" r="r" t="t"/>
              <a:pathLst>
                <a:path extrusionOk="0" h="3025" w="4426">
                  <a:moveTo>
                    <a:pt x="4425" y="1"/>
                  </a:moveTo>
                  <a:cubicBezTo>
                    <a:pt x="4181" y="265"/>
                    <a:pt x="3845" y="452"/>
                    <a:pt x="3268" y="452"/>
                  </a:cubicBezTo>
                  <a:cubicBezTo>
                    <a:pt x="2943" y="452"/>
                    <a:pt x="2542" y="393"/>
                    <a:pt x="2037" y="255"/>
                  </a:cubicBezTo>
                  <a:cubicBezTo>
                    <a:pt x="1974" y="255"/>
                    <a:pt x="1910" y="255"/>
                    <a:pt x="1846" y="192"/>
                  </a:cubicBezTo>
                  <a:cubicBezTo>
                    <a:pt x="1846" y="255"/>
                    <a:pt x="1815" y="255"/>
                    <a:pt x="1815" y="287"/>
                  </a:cubicBezTo>
                  <a:cubicBezTo>
                    <a:pt x="1592" y="637"/>
                    <a:pt x="1210" y="828"/>
                    <a:pt x="796" y="828"/>
                  </a:cubicBezTo>
                  <a:cubicBezTo>
                    <a:pt x="573" y="828"/>
                    <a:pt x="287" y="828"/>
                    <a:pt x="0" y="797"/>
                  </a:cubicBezTo>
                  <a:lnTo>
                    <a:pt x="0" y="797"/>
                  </a:lnTo>
                  <a:lnTo>
                    <a:pt x="127" y="1019"/>
                  </a:lnTo>
                  <a:lnTo>
                    <a:pt x="223" y="956"/>
                  </a:lnTo>
                  <a:cubicBezTo>
                    <a:pt x="223" y="956"/>
                    <a:pt x="404" y="978"/>
                    <a:pt x="655" y="978"/>
                  </a:cubicBezTo>
                  <a:cubicBezTo>
                    <a:pt x="1002" y="978"/>
                    <a:pt x="1483" y="936"/>
                    <a:pt x="1815" y="733"/>
                  </a:cubicBezTo>
                  <a:cubicBezTo>
                    <a:pt x="2048" y="839"/>
                    <a:pt x="2381" y="874"/>
                    <a:pt x="2720" y="874"/>
                  </a:cubicBezTo>
                  <a:cubicBezTo>
                    <a:pt x="3399" y="874"/>
                    <a:pt x="4107" y="733"/>
                    <a:pt x="4107" y="733"/>
                  </a:cubicBezTo>
                  <a:lnTo>
                    <a:pt x="4234" y="3025"/>
                  </a:lnTo>
                  <a:cubicBezTo>
                    <a:pt x="4266" y="2165"/>
                    <a:pt x="4298" y="1051"/>
                    <a:pt x="4425" y="1"/>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8" name="Google Shape;3918;p73"/>
            <p:cNvSpPr/>
            <p:nvPr/>
          </p:nvSpPr>
          <p:spPr>
            <a:xfrm>
              <a:off x="6374733" y="551480"/>
              <a:ext cx="100489" cy="72351"/>
            </a:xfrm>
            <a:custGeom>
              <a:rect b="b" l="l" r="r" t="t"/>
              <a:pathLst>
                <a:path extrusionOk="0" h="4906" w="6814">
                  <a:moveTo>
                    <a:pt x="4044" y="1"/>
                  </a:moveTo>
                  <a:cubicBezTo>
                    <a:pt x="3992" y="1"/>
                    <a:pt x="3939" y="2"/>
                    <a:pt x="3885" y="3"/>
                  </a:cubicBezTo>
                  <a:cubicBezTo>
                    <a:pt x="2420" y="3"/>
                    <a:pt x="1401" y="703"/>
                    <a:pt x="924" y="1754"/>
                  </a:cubicBezTo>
                  <a:cubicBezTo>
                    <a:pt x="924" y="1754"/>
                    <a:pt x="1" y="3250"/>
                    <a:pt x="924" y="4905"/>
                  </a:cubicBezTo>
                  <a:cubicBezTo>
                    <a:pt x="924" y="4810"/>
                    <a:pt x="478" y="1754"/>
                    <a:pt x="3025" y="1181"/>
                  </a:cubicBezTo>
                  <a:cubicBezTo>
                    <a:pt x="4080" y="946"/>
                    <a:pt x="4906" y="877"/>
                    <a:pt x="5513" y="877"/>
                  </a:cubicBezTo>
                  <a:cubicBezTo>
                    <a:pt x="6391" y="877"/>
                    <a:pt x="6813" y="1021"/>
                    <a:pt x="6813" y="1021"/>
                  </a:cubicBezTo>
                  <a:cubicBezTo>
                    <a:pt x="6261" y="408"/>
                    <a:pt x="5442" y="1"/>
                    <a:pt x="4044" y="1"/>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9" name="Google Shape;3919;p73"/>
            <p:cNvSpPr/>
            <p:nvPr/>
          </p:nvSpPr>
          <p:spPr>
            <a:xfrm>
              <a:off x="6343747" y="789087"/>
              <a:ext cx="75610" cy="178887"/>
            </a:xfrm>
            <a:custGeom>
              <a:rect b="b" l="l" r="r" t="t"/>
              <a:pathLst>
                <a:path extrusionOk="0" h="12130" w="5127">
                  <a:moveTo>
                    <a:pt x="4553" y="0"/>
                  </a:moveTo>
                  <a:lnTo>
                    <a:pt x="4553" y="0"/>
                  </a:lnTo>
                  <a:cubicBezTo>
                    <a:pt x="4649" y="446"/>
                    <a:pt x="4649" y="1051"/>
                    <a:pt x="4649" y="1592"/>
                  </a:cubicBezTo>
                  <a:lnTo>
                    <a:pt x="4649" y="2547"/>
                  </a:lnTo>
                  <a:cubicBezTo>
                    <a:pt x="4649" y="3184"/>
                    <a:pt x="4617" y="3661"/>
                    <a:pt x="4617" y="3820"/>
                  </a:cubicBezTo>
                  <a:cubicBezTo>
                    <a:pt x="1019" y="8213"/>
                    <a:pt x="542" y="8850"/>
                    <a:pt x="96" y="10824"/>
                  </a:cubicBezTo>
                  <a:cubicBezTo>
                    <a:pt x="1" y="11301"/>
                    <a:pt x="160" y="11779"/>
                    <a:pt x="414" y="12129"/>
                  </a:cubicBezTo>
                  <a:cubicBezTo>
                    <a:pt x="414" y="12129"/>
                    <a:pt x="414" y="10824"/>
                    <a:pt x="1115" y="9423"/>
                  </a:cubicBezTo>
                  <a:cubicBezTo>
                    <a:pt x="2070" y="7513"/>
                    <a:pt x="4871" y="4139"/>
                    <a:pt x="4871" y="4139"/>
                  </a:cubicBezTo>
                  <a:cubicBezTo>
                    <a:pt x="4871" y="4139"/>
                    <a:pt x="5126" y="923"/>
                    <a:pt x="4553"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0" name="Google Shape;3920;p73"/>
            <p:cNvSpPr/>
            <p:nvPr/>
          </p:nvSpPr>
          <p:spPr>
            <a:xfrm>
              <a:off x="6452676" y="860438"/>
              <a:ext cx="71850" cy="74195"/>
            </a:xfrm>
            <a:custGeom>
              <a:rect b="b" l="l" r="r" t="t"/>
              <a:pathLst>
                <a:path extrusionOk="0" h="5031" w="4872">
                  <a:moveTo>
                    <a:pt x="4871" y="1"/>
                  </a:moveTo>
                  <a:lnTo>
                    <a:pt x="4871" y="1"/>
                  </a:lnTo>
                  <a:cubicBezTo>
                    <a:pt x="4836" y="105"/>
                    <a:pt x="4811" y="181"/>
                    <a:pt x="4790" y="254"/>
                  </a:cubicBezTo>
                  <a:lnTo>
                    <a:pt x="4790" y="254"/>
                  </a:lnTo>
                  <a:cubicBezTo>
                    <a:pt x="4820" y="174"/>
                    <a:pt x="4847" y="91"/>
                    <a:pt x="4871" y="1"/>
                  </a:cubicBezTo>
                  <a:close/>
                  <a:moveTo>
                    <a:pt x="4790" y="254"/>
                  </a:moveTo>
                  <a:cubicBezTo>
                    <a:pt x="4704" y="484"/>
                    <a:pt x="4591" y="679"/>
                    <a:pt x="4425" y="892"/>
                  </a:cubicBezTo>
                  <a:cubicBezTo>
                    <a:pt x="4298" y="1179"/>
                    <a:pt x="4171" y="1434"/>
                    <a:pt x="4012" y="1688"/>
                  </a:cubicBezTo>
                  <a:cubicBezTo>
                    <a:pt x="3693" y="2198"/>
                    <a:pt x="3343" y="2675"/>
                    <a:pt x="2961" y="3121"/>
                  </a:cubicBezTo>
                  <a:cubicBezTo>
                    <a:pt x="2738" y="3312"/>
                    <a:pt x="2547" y="3503"/>
                    <a:pt x="2324" y="3726"/>
                  </a:cubicBezTo>
                  <a:cubicBezTo>
                    <a:pt x="2070" y="3917"/>
                    <a:pt x="1847" y="4076"/>
                    <a:pt x="1592" y="4235"/>
                  </a:cubicBezTo>
                  <a:cubicBezTo>
                    <a:pt x="1306" y="4394"/>
                    <a:pt x="1083" y="4553"/>
                    <a:pt x="796" y="4681"/>
                  </a:cubicBezTo>
                  <a:cubicBezTo>
                    <a:pt x="669" y="4744"/>
                    <a:pt x="510" y="4840"/>
                    <a:pt x="414" y="4872"/>
                  </a:cubicBezTo>
                  <a:cubicBezTo>
                    <a:pt x="351" y="4904"/>
                    <a:pt x="287" y="4904"/>
                    <a:pt x="191" y="4935"/>
                  </a:cubicBezTo>
                  <a:lnTo>
                    <a:pt x="0" y="5031"/>
                  </a:lnTo>
                  <a:cubicBezTo>
                    <a:pt x="605" y="4872"/>
                    <a:pt x="1146" y="4617"/>
                    <a:pt x="1688" y="4299"/>
                  </a:cubicBezTo>
                  <a:cubicBezTo>
                    <a:pt x="1847" y="4235"/>
                    <a:pt x="1942" y="4140"/>
                    <a:pt x="2070" y="4076"/>
                  </a:cubicBezTo>
                  <a:cubicBezTo>
                    <a:pt x="2197" y="3980"/>
                    <a:pt x="2324" y="3885"/>
                    <a:pt x="2420" y="3789"/>
                  </a:cubicBezTo>
                  <a:cubicBezTo>
                    <a:pt x="2674" y="3598"/>
                    <a:pt x="2897" y="3407"/>
                    <a:pt x="3120" y="3153"/>
                  </a:cubicBezTo>
                  <a:cubicBezTo>
                    <a:pt x="3534" y="2707"/>
                    <a:pt x="3916" y="2198"/>
                    <a:pt x="4171" y="1688"/>
                  </a:cubicBezTo>
                  <a:cubicBezTo>
                    <a:pt x="4330" y="1434"/>
                    <a:pt x="4457" y="1179"/>
                    <a:pt x="4585" y="892"/>
                  </a:cubicBezTo>
                  <a:cubicBezTo>
                    <a:pt x="4648" y="733"/>
                    <a:pt x="4712" y="606"/>
                    <a:pt x="4744" y="447"/>
                  </a:cubicBezTo>
                  <a:cubicBezTo>
                    <a:pt x="4758" y="374"/>
                    <a:pt x="4773" y="315"/>
                    <a:pt x="4790" y="254"/>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1" name="Google Shape;3921;p73"/>
            <p:cNvSpPr/>
            <p:nvPr/>
          </p:nvSpPr>
          <p:spPr>
            <a:xfrm>
              <a:off x="6443282" y="744002"/>
              <a:ext cx="70434" cy="49788"/>
            </a:xfrm>
            <a:custGeom>
              <a:rect b="b" l="l" r="r" t="t"/>
              <a:pathLst>
                <a:path extrusionOk="0" h="3376" w="4776">
                  <a:moveTo>
                    <a:pt x="1" y="1"/>
                  </a:moveTo>
                  <a:lnTo>
                    <a:pt x="1" y="1"/>
                  </a:lnTo>
                  <a:cubicBezTo>
                    <a:pt x="32" y="33"/>
                    <a:pt x="96" y="65"/>
                    <a:pt x="128" y="160"/>
                  </a:cubicBezTo>
                  <a:cubicBezTo>
                    <a:pt x="192" y="351"/>
                    <a:pt x="287" y="638"/>
                    <a:pt x="287" y="956"/>
                  </a:cubicBezTo>
                  <a:cubicBezTo>
                    <a:pt x="1242" y="1402"/>
                    <a:pt x="3152" y="2293"/>
                    <a:pt x="4776" y="3375"/>
                  </a:cubicBezTo>
                  <a:cubicBezTo>
                    <a:pt x="4712" y="3216"/>
                    <a:pt x="4585" y="3057"/>
                    <a:pt x="4489" y="2898"/>
                  </a:cubicBezTo>
                  <a:cubicBezTo>
                    <a:pt x="4426" y="2834"/>
                    <a:pt x="4298" y="2707"/>
                    <a:pt x="4139" y="2580"/>
                  </a:cubicBezTo>
                  <a:cubicBezTo>
                    <a:pt x="4107" y="2548"/>
                    <a:pt x="4012" y="2516"/>
                    <a:pt x="3980" y="2452"/>
                  </a:cubicBezTo>
                  <a:cubicBezTo>
                    <a:pt x="3821" y="2325"/>
                    <a:pt x="3630" y="2229"/>
                    <a:pt x="3375" y="2070"/>
                  </a:cubicBezTo>
                  <a:cubicBezTo>
                    <a:pt x="3248" y="1975"/>
                    <a:pt x="3120" y="1911"/>
                    <a:pt x="2993" y="1816"/>
                  </a:cubicBezTo>
                  <a:cubicBezTo>
                    <a:pt x="2707" y="1656"/>
                    <a:pt x="2388" y="1465"/>
                    <a:pt x="2070" y="1274"/>
                  </a:cubicBezTo>
                  <a:lnTo>
                    <a:pt x="1" y="1"/>
                  </a:lnTo>
                  <a:close/>
                </a:path>
              </a:pathLst>
            </a:custGeom>
            <a:solidFill>
              <a:srgbClr val="E290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2" name="Google Shape;3922;p73"/>
            <p:cNvSpPr/>
            <p:nvPr/>
          </p:nvSpPr>
          <p:spPr>
            <a:xfrm>
              <a:off x="6475683" y="566538"/>
              <a:ext cx="59167" cy="130530"/>
            </a:xfrm>
            <a:custGeom>
              <a:rect b="b" l="l" r="r" t="t"/>
              <a:pathLst>
                <a:path extrusionOk="0" h="8851" w="4012">
                  <a:moveTo>
                    <a:pt x="0" y="0"/>
                  </a:moveTo>
                  <a:lnTo>
                    <a:pt x="0" y="0"/>
                  </a:lnTo>
                  <a:cubicBezTo>
                    <a:pt x="32" y="32"/>
                    <a:pt x="955" y="1465"/>
                    <a:pt x="1114" y="2229"/>
                  </a:cubicBezTo>
                  <a:cubicBezTo>
                    <a:pt x="605" y="3789"/>
                    <a:pt x="319" y="4394"/>
                    <a:pt x="319" y="4394"/>
                  </a:cubicBezTo>
                  <a:cubicBezTo>
                    <a:pt x="319" y="4394"/>
                    <a:pt x="2388" y="6527"/>
                    <a:pt x="2579" y="8755"/>
                  </a:cubicBezTo>
                  <a:cubicBezTo>
                    <a:pt x="2685" y="8744"/>
                    <a:pt x="2809" y="8737"/>
                    <a:pt x="2949" y="8737"/>
                  </a:cubicBezTo>
                  <a:cubicBezTo>
                    <a:pt x="3230" y="8737"/>
                    <a:pt x="3576" y="8766"/>
                    <a:pt x="3980" y="8850"/>
                  </a:cubicBezTo>
                  <a:lnTo>
                    <a:pt x="4011" y="8850"/>
                  </a:lnTo>
                  <a:cubicBezTo>
                    <a:pt x="3566" y="7227"/>
                    <a:pt x="2038" y="4935"/>
                    <a:pt x="1560" y="4394"/>
                  </a:cubicBezTo>
                  <a:cubicBezTo>
                    <a:pt x="1560" y="4394"/>
                    <a:pt x="1910" y="3470"/>
                    <a:pt x="1656" y="2197"/>
                  </a:cubicBezTo>
                  <a:cubicBezTo>
                    <a:pt x="1114" y="828"/>
                    <a:pt x="32" y="32"/>
                    <a:pt x="0"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3" name="Google Shape;3923;p73"/>
            <p:cNvSpPr/>
            <p:nvPr/>
          </p:nvSpPr>
          <p:spPr>
            <a:xfrm>
              <a:off x="6411824" y="608319"/>
              <a:ext cx="42266" cy="105651"/>
            </a:xfrm>
            <a:custGeom>
              <a:rect b="b" l="l" r="r" t="t"/>
              <a:pathLst>
                <a:path extrusionOk="0" h="7164" w="2866">
                  <a:moveTo>
                    <a:pt x="2866" y="1"/>
                  </a:moveTo>
                  <a:lnTo>
                    <a:pt x="2738" y="255"/>
                  </a:lnTo>
                  <a:lnTo>
                    <a:pt x="2579" y="574"/>
                  </a:lnTo>
                  <a:cubicBezTo>
                    <a:pt x="2579" y="574"/>
                    <a:pt x="2516" y="637"/>
                    <a:pt x="2516" y="765"/>
                  </a:cubicBezTo>
                  <a:lnTo>
                    <a:pt x="2516" y="828"/>
                  </a:lnTo>
                  <a:cubicBezTo>
                    <a:pt x="2452" y="1306"/>
                    <a:pt x="2293" y="2420"/>
                    <a:pt x="1974" y="3503"/>
                  </a:cubicBezTo>
                  <a:cubicBezTo>
                    <a:pt x="1943" y="3757"/>
                    <a:pt x="1847" y="3948"/>
                    <a:pt x="1783" y="4171"/>
                  </a:cubicBezTo>
                  <a:cubicBezTo>
                    <a:pt x="1720" y="4330"/>
                    <a:pt x="1656" y="4553"/>
                    <a:pt x="1561" y="4712"/>
                  </a:cubicBezTo>
                  <a:cubicBezTo>
                    <a:pt x="1561" y="4744"/>
                    <a:pt x="1529" y="4744"/>
                    <a:pt x="1529" y="4776"/>
                  </a:cubicBezTo>
                  <a:cubicBezTo>
                    <a:pt x="1497" y="4808"/>
                    <a:pt x="1497" y="4871"/>
                    <a:pt x="1465" y="4903"/>
                  </a:cubicBezTo>
                  <a:cubicBezTo>
                    <a:pt x="1433" y="4967"/>
                    <a:pt x="1433" y="5031"/>
                    <a:pt x="1370" y="5062"/>
                  </a:cubicBezTo>
                  <a:cubicBezTo>
                    <a:pt x="1210" y="5381"/>
                    <a:pt x="1051" y="5667"/>
                    <a:pt x="860" y="5858"/>
                  </a:cubicBezTo>
                  <a:cubicBezTo>
                    <a:pt x="860" y="5858"/>
                    <a:pt x="510" y="6304"/>
                    <a:pt x="1" y="6781"/>
                  </a:cubicBezTo>
                  <a:lnTo>
                    <a:pt x="224" y="7164"/>
                  </a:lnTo>
                  <a:cubicBezTo>
                    <a:pt x="637" y="6845"/>
                    <a:pt x="1529" y="6017"/>
                    <a:pt x="1911" y="5190"/>
                  </a:cubicBezTo>
                  <a:cubicBezTo>
                    <a:pt x="2484" y="3853"/>
                    <a:pt x="2866" y="1"/>
                    <a:pt x="2866" y="1"/>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4" name="Google Shape;3924;p73"/>
            <p:cNvSpPr/>
            <p:nvPr/>
          </p:nvSpPr>
          <p:spPr>
            <a:xfrm>
              <a:off x="6546577" y="930403"/>
              <a:ext cx="23950" cy="47900"/>
            </a:xfrm>
            <a:custGeom>
              <a:rect b="b" l="l" r="r" t="t"/>
              <a:pathLst>
                <a:path extrusionOk="0" h="3248" w="1624">
                  <a:moveTo>
                    <a:pt x="159" y="0"/>
                  </a:moveTo>
                  <a:cubicBezTo>
                    <a:pt x="128" y="64"/>
                    <a:pt x="32" y="96"/>
                    <a:pt x="0" y="96"/>
                  </a:cubicBezTo>
                  <a:cubicBezTo>
                    <a:pt x="446" y="1528"/>
                    <a:pt x="573" y="3248"/>
                    <a:pt x="573" y="3248"/>
                  </a:cubicBezTo>
                  <a:lnTo>
                    <a:pt x="1624" y="3248"/>
                  </a:lnTo>
                  <a:lnTo>
                    <a:pt x="1624" y="3120"/>
                  </a:lnTo>
                  <a:cubicBezTo>
                    <a:pt x="1528" y="3120"/>
                    <a:pt x="1242" y="3088"/>
                    <a:pt x="764" y="2993"/>
                  </a:cubicBezTo>
                  <a:cubicBezTo>
                    <a:pt x="796" y="2388"/>
                    <a:pt x="287" y="478"/>
                    <a:pt x="159"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5" name="Google Shape;3925;p73"/>
            <p:cNvSpPr/>
            <p:nvPr/>
          </p:nvSpPr>
          <p:spPr>
            <a:xfrm>
              <a:off x="6316050" y="630854"/>
              <a:ext cx="112686" cy="113629"/>
            </a:xfrm>
            <a:custGeom>
              <a:rect b="b" l="l" r="r" t="t"/>
              <a:pathLst>
                <a:path extrusionOk="0" h="7705" w="7641">
                  <a:moveTo>
                    <a:pt x="4616" y="1"/>
                  </a:moveTo>
                  <a:lnTo>
                    <a:pt x="0" y="2293"/>
                  </a:lnTo>
                  <a:lnTo>
                    <a:pt x="3693" y="7705"/>
                  </a:lnTo>
                  <a:lnTo>
                    <a:pt x="7641" y="5476"/>
                  </a:lnTo>
                  <a:lnTo>
                    <a:pt x="4616" y="1"/>
                  </a:ln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6" name="Google Shape;3926;p73"/>
            <p:cNvSpPr/>
            <p:nvPr/>
          </p:nvSpPr>
          <p:spPr>
            <a:xfrm>
              <a:off x="6486951" y="695185"/>
              <a:ext cx="52590" cy="126770"/>
            </a:xfrm>
            <a:custGeom>
              <a:rect b="b" l="l" r="r" t="t"/>
              <a:pathLst>
                <a:path extrusionOk="0" h="8596" w="3566">
                  <a:moveTo>
                    <a:pt x="2167" y="0"/>
                  </a:moveTo>
                  <a:cubicBezTo>
                    <a:pt x="2027" y="0"/>
                    <a:pt x="1900" y="11"/>
                    <a:pt x="1783" y="32"/>
                  </a:cubicBezTo>
                  <a:cubicBezTo>
                    <a:pt x="987" y="191"/>
                    <a:pt x="796" y="764"/>
                    <a:pt x="446" y="1242"/>
                  </a:cubicBezTo>
                  <a:cubicBezTo>
                    <a:pt x="414" y="1369"/>
                    <a:pt x="287" y="1465"/>
                    <a:pt x="223" y="1592"/>
                  </a:cubicBezTo>
                  <a:cubicBezTo>
                    <a:pt x="223" y="1719"/>
                    <a:pt x="191" y="1878"/>
                    <a:pt x="191" y="2006"/>
                  </a:cubicBezTo>
                  <a:cubicBezTo>
                    <a:pt x="96" y="2897"/>
                    <a:pt x="64" y="3852"/>
                    <a:pt x="32" y="4616"/>
                  </a:cubicBezTo>
                  <a:lnTo>
                    <a:pt x="32" y="5094"/>
                  </a:lnTo>
                  <a:cubicBezTo>
                    <a:pt x="0" y="5826"/>
                    <a:pt x="0" y="6335"/>
                    <a:pt x="0" y="6335"/>
                  </a:cubicBezTo>
                  <a:lnTo>
                    <a:pt x="64" y="6463"/>
                  </a:lnTo>
                  <a:lnTo>
                    <a:pt x="2165" y="8596"/>
                  </a:lnTo>
                  <a:lnTo>
                    <a:pt x="2165" y="8564"/>
                  </a:lnTo>
                  <a:cubicBezTo>
                    <a:pt x="2197" y="8436"/>
                    <a:pt x="2292" y="8150"/>
                    <a:pt x="2420" y="7768"/>
                  </a:cubicBezTo>
                  <a:cubicBezTo>
                    <a:pt x="2452" y="7640"/>
                    <a:pt x="2483" y="7513"/>
                    <a:pt x="2547" y="7354"/>
                  </a:cubicBezTo>
                  <a:cubicBezTo>
                    <a:pt x="2738" y="6685"/>
                    <a:pt x="2929" y="5858"/>
                    <a:pt x="3120" y="5030"/>
                  </a:cubicBezTo>
                  <a:cubicBezTo>
                    <a:pt x="3184" y="4871"/>
                    <a:pt x="3184" y="4744"/>
                    <a:pt x="3216" y="4616"/>
                  </a:cubicBezTo>
                  <a:cubicBezTo>
                    <a:pt x="3375" y="3916"/>
                    <a:pt x="3502" y="3184"/>
                    <a:pt x="3534" y="2706"/>
                  </a:cubicBezTo>
                  <a:cubicBezTo>
                    <a:pt x="3566" y="1847"/>
                    <a:pt x="3407" y="923"/>
                    <a:pt x="3216" y="255"/>
                  </a:cubicBezTo>
                  <a:cubicBezTo>
                    <a:pt x="3216" y="191"/>
                    <a:pt x="3184" y="159"/>
                    <a:pt x="3184" y="127"/>
                  </a:cubicBezTo>
                  <a:cubicBezTo>
                    <a:pt x="2781" y="43"/>
                    <a:pt x="2448" y="0"/>
                    <a:pt x="2167" y="0"/>
                  </a:cubicBezTo>
                  <a:close/>
                </a:path>
              </a:pathLst>
            </a:custGeom>
            <a:solidFill>
              <a:srgbClr val="A54A5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7" name="Google Shape;3927;p73"/>
            <p:cNvSpPr/>
            <p:nvPr/>
          </p:nvSpPr>
          <p:spPr>
            <a:xfrm>
              <a:off x="6421219" y="742601"/>
              <a:ext cx="26767" cy="58872"/>
            </a:xfrm>
            <a:custGeom>
              <a:rect b="b" l="l" r="r" t="t"/>
              <a:pathLst>
                <a:path extrusionOk="0" h="3992" w="1815">
                  <a:moveTo>
                    <a:pt x="1146" y="0"/>
                  </a:moveTo>
                  <a:cubicBezTo>
                    <a:pt x="955" y="0"/>
                    <a:pt x="669" y="160"/>
                    <a:pt x="478" y="446"/>
                  </a:cubicBezTo>
                  <a:cubicBezTo>
                    <a:pt x="319" y="605"/>
                    <a:pt x="223" y="764"/>
                    <a:pt x="160" y="1019"/>
                  </a:cubicBezTo>
                  <a:cubicBezTo>
                    <a:pt x="96" y="1083"/>
                    <a:pt x="64" y="1210"/>
                    <a:pt x="64" y="1274"/>
                  </a:cubicBezTo>
                  <a:lnTo>
                    <a:pt x="64" y="1847"/>
                  </a:lnTo>
                  <a:cubicBezTo>
                    <a:pt x="191" y="2961"/>
                    <a:pt x="0" y="3916"/>
                    <a:pt x="382" y="3980"/>
                  </a:cubicBezTo>
                  <a:cubicBezTo>
                    <a:pt x="411" y="3988"/>
                    <a:pt x="439" y="3991"/>
                    <a:pt x="468" y="3991"/>
                  </a:cubicBezTo>
                  <a:cubicBezTo>
                    <a:pt x="799" y="3991"/>
                    <a:pt x="1170" y="3504"/>
                    <a:pt x="1433" y="2802"/>
                  </a:cubicBezTo>
                  <a:cubicBezTo>
                    <a:pt x="1465" y="2706"/>
                    <a:pt x="1465" y="2675"/>
                    <a:pt x="1497" y="2611"/>
                  </a:cubicBezTo>
                  <a:cubicBezTo>
                    <a:pt x="1497" y="2547"/>
                    <a:pt x="1528" y="2515"/>
                    <a:pt x="1528" y="2484"/>
                  </a:cubicBezTo>
                  <a:cubicBezTo>
                    <a:pt x="1592" y="2484"/>
                    <a:pt x="1592" y="2452"/>
                    <a:pt x="1592" y="2388"/>
                  </a:cubicBezTo>
                  <a:cubicBezTo>
                    <a:pt x="1624" y="2356"/>
                    <a:pt x="1624" y="2324"/>
                    <a:pt x="1624" y="2293"/>
                  </a:cubicBezTo>
                  <a:cubicBezTo>
                    <a:pt x="1656" y="2229"/>
                    <a:pt x="1656" y="2197"/>
                    <a:pt x="1656" y="2165"/>
                  </a:cubicBezTo>
                  <a:cubicBezTo>
                    <a:pt x="1688" y="2038"/>
                    <a:pt x="1751" y="1911"/>
                    <a:pt x="1751" y="1815"/>
                  </a:cubicBezTo>
                  <a:cubicBezTo>
                    <a:pt x="1815" y="1115"/>
                    <a:pt x="1783" y="573"/>
                    <a:pt x="1592" y="255"/>
                  </a:cubicBezTo>
                  <a:cubicBezTo>
                    <a:pt x="1528" y="160"/>
                    <a:pt x="1497" y="128"/>
                    <a:pt x="1465" y="96"/>
                  </a:cubicBezTo>
                  <a:cubicBezTo>
                    <a:pt x="1433" y="96"/>
                    <a:pt x="1433" y="64"/>
                    <a:pt x="1369" y="64"/>
                  </a:cubicBezTo>
                  <a:cubicBezTo>
                    <a:pt x="1337" y="0"/>
                    <a:pt x="1337" y="0"/>
                    <a:pt x="1306"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8" name="Google Shape;3928;p73"/>
            <p:cNvSpPr/>
            <p:nvPr/>
          </p:nvSpPr>
          <p:spPr>
            <a:xfrm>
              <a:off x="6427324" y="742601"/>
              <a:ext cx="93440" cy="83677"/>
            </a:xfrm>
            <a:custGeom>
              <a:rect b="b" l="l" r="r" t="t"/>
              <a:pathLst>
                <a:path extrusionOk="0" h="5674" w="6336">
                  <a:moveTo>
                    <a:pt x="1114" y="0"/>
                  </a:moveTo>
                  <a:cubicBezTo>
                    <a:pt x="1146" y="32"/>
                    <a:pt x="1210" y="96"/>
                    <a:pt x="1242" y="160"/>
                  </a:cubicBezTo>
                  <a:cubicBezTo>
                    <a:pt x="1305" y="382"/>
                    <a:pt x="1401" y="637"/>
                    <a:pt x="1401" y="955"/>
                  </a:cubicBezTo>
                  <a:cubicBezTo>
                    <a:pt x="1401" y="1210"/>
                    <a:pt x="1401" y="1497"/>
                    <a:pt x="1369" y="1751"/>
                  </a:cubicBezTo>
                  <a:cubicBezTo>
                    <a:pt x="1305" y="1879"/>
                    <a:pt x="1305" y="2006"/>
                    <a:pt x="1274" y="2133"/>
                  </a:cubicBezTo>
                  <a:cubicBezTo>
                    <a:pt x="1242" y="2165"/>
                    <a:pt x="1242" y="2197"/>
                    <a:pt x="1242" y="2229"/>
                  </a:cubicBezTo>
                  <a:cubicBezTo>
                    <a:pt x="1210" y="2293"/>
                    <a:pt x="1210" y="2324"/>
                    <a:pt x="1210" y="2356"/>
                  </a:cubicBezTo>
                  <a:cubicBezTo>
                    <a:pt x="1178" y="2356"/>
                    <a:pt x="1178" y="2388"/>
                    <a:pt x="1178" y="2452"/>
                  </a:cubicBezTo>
                  <a:cubicBezTo>
                    <a:pt x="1178" y="2484"/>
                    <a:pt x="1114" y="2515"/>
                    <a:pt x="1114" y="2547"/>
                  </a:cubicBezTo>
                  <a:cubicBezTo>
                    <a:pt x="1083" y="2643"/>
                    <a:pt x="1083" y="2675"/>
                    <a:pt x="1051" y="2770"/>
                  </a:cubicBezTo>
                  <a:cubicBezTo>
                    <a:pt x="955" y="2993"/>
                    <a:pt x="892" y="3248"/>
                    <a:pt x="764" y="3407"/>
                  </a:cubicBezTo>
                  <a:cubicBezTo>
                    <a:pt x="567" y="3774"/>
                    <a:pt x="319" y="3991"/>
                    <a:pt x="88" y="3991"/>
                  </a:cubicBezTo>
                  <a:cubicBezTo>
                    <a:pt x="58" y="3991"/>
                    <a:pt x="29" y="3987"/>
                    <a:pt x="0" y="3980"/>
                  </a:cubicBezTo>
                  <a:lnTo>
                    <a:pt x="0" y="3980"/>
                  </a:lnTo>
                  <a:cubicBezTo>
                    <a:pt x="0" y="3980"/>
                    <a:pt x="2764" y="5673"/>
                    <a:pt x="4558" y="5673"/>
                  </a:cubicBezTo>
                  <a:cubicBezTo>
                    <a:pt x="4621" y="5673"/>
                    <a:pt x="4683" y="5671"/>
                    <a:pt x="4744" y="5667"/>
                  </a:cubicBezTo>
                  <a:cubicBezTo>
                    <a:pt x="5157" y="5667"/>
                    <a:pt x="5540" y="5572"/>
                    <a:pt x="5826" y="5508"/>
                  </a:cubicBezTo>
                  <a:cubicBezTo>
                    <a:pt x="6049" y="5412"/>
                    <a:pt x="6208" y="5381"/>
                    <a:pt x="6208" y="5381"/>
                  </a:cubicBezTo>
                  <a:lnTo>
                    <a:pt x="6208" y="5349"/>
                  </a:lnTo>
                  <a:cubicBezTo>
                    <a:pt x="6208" y="5317"/>
                    <a:pt x="6272" y="5253"/>
                    <a:pt x="6272" y="5190"/>
                  </a:cubicBezTo>
                  <a:cubicBezTo>
                    <a:pt x="6335" y="4871"/>
                    <a:pt x="6335" y="4234"/>
                    <a:pt x="5922" y="3343"/>
                  </a:cubicBezTo>
                  <a:cubicBezTo>
                    <a:pt x="5858" y="3184"/>
                    <a:pt x="5731" y="3088"/>
                    <a:pt x="5603" y="2929"/>
                  </a:cubicBezTo>
                  <a:cubicBezTo>
                    <a:pt x="5540" y="2834"/>
                    <a:pt x="5412" y="2706"/>
                    <a:pt x="5253" y="2611"/>
                  </a:cubicBezTo>
                  <a:cubicBezTo>
                    <a:pt x="5221" y="2547"/>
                    <a:pt x="5126" y="2515"/>
                    <a:pt x="5094" y="2484"/>
                  </a:cubicBezTo>
                  <a:cubicBezTo>
                    <a:pt x="4935" y="2356"/>
                    <a:pt x="4744" y="2229"/>
                    <a:pt x="4489" y="2070"/>
                  </a:cubicBezTo>
                  <a:cubicBezTo>
                    <a:pt x="4393" y="2006"/>
                    <a:pt x="4234" y="1911"/>
                    <a:pt x="4107" y="1847"/>
                  </a:cubicBezTo>
                  <a:cubicBezTo>
                    <a:pt x="3820" y="1688"/>
                    <a:pt x="3502" y="1465"/>
                    <a:pt x="3184" y="1274"/>
                  </a:cubicBezTo>
                  <a:lnTo>
                    <a:pt x="1114" y="0"/>
                  </a:lnTo>
                  <a:close/>
                </a:path>
              </a:pathLst>
            </a:custGeom>
            <a:solidFill>
              <a:srgbClr val="A54A5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9" name="Google Shape;3929;p73"/>
            <p:cNvSpPr/>
            <p:nvPr/>
          </p:nvSpPr>
          <p:spPr>
            <a:xfrm>
              <a:off x="6374261" y="691897"/>
              <a:ext cx="46027" cy="45083"/>
            </a:xfrm>
            <a:custGeom>
              <a:rect b="b" l="l" r="r" t="t"/>
              <a:pathLst>
                <a:path extrusionOk="0" h="3057" w="3121">
                  <a:moveTo>
                    <a:pt x="1051" y="0"/>
                  </a:moveTo>
                  <a:cubicBezTo>
                    <a:pt x="1020" y="0"/>
                    <a:pt x="988" y="32"/>
                    <a:pt x="988" y="32"/>
                  </a:cubicBezTo>
                  <a:cubicBezTo>
                    <a:pt x="924" y="32"/>
                    <a:pt x="924" y="96"/>
                    <a:pt x="988" y="128"/>
                  </a:cubicBezTo>
                  <a:lnTo>
                    <a:pt x="1943" y="1369"/>
                  </a:lnTo>
                  <a:lnTo>
                    <a:pt x="606" y="64"/>
                  </a:lnTo>
                  <a:cubicBezTo>
                    <a:pt x="574" y="32"/>
                    <a:pt x="574" y="32"/>
                    <a:pt x="542" y="32"/>
                  </a:cubicBezTo>
                  <a:cubicBezTo>
                    <a:pt x="510" y="32"/>
                    <a:pt x="447" y="32"/>
                    <a:pt x="447" y="64"/>
                  </a:cubicBezTo>
                  <a:cubicBezTo>
                    <a:pt x="415" y="96"/>
                    <a:pt x="415" y="128"/>
                    <a:pt x="447" y="191"/>
                  </a:cubicBezTo>
                  <a:lnTo>
                    <a:pt x="1529" y="1688"/>
                  </a:lnTo>
                  <a:lnTo>
                    <a:pt x="287" y="541"/>
                  </a:lnTo>
                  <a:cubicBezTo>
                    <a:pt x="256" y="510"/>
                    <a:pt x="256" y="510"/>
                    <a:pt x="224" y="510"/>
                  </a:cubicBezTo>
                  <a:lnTo>
                    <a:pt x="192" y="510"/>
                  </a:lnTo>
                  <a:cubicBezTo>
                    <a:pt x="96" y="541"/>
                    <a:pt x="96" y="605"/>
                    <a:pt x="128" y="669"/>
                  </a:cubicBezTo>
                  <a:lnTo>
                    <a:pt x="1242" y="1942"/>
                  </a:lnTo>
                  <a:lnTo>
                    <a:pt x="192" y="1083"/>
                  </a:lnTo>
                  <a:cubicBezTo>
                    <a:pt x="128" y="1051"/>
                    <a:pt x="128" y="1051"/>
                    <a:pt x="96" y="1051"/>
                  </a:cubicBezTo>
                  <a:cubicBezTo>
                    <a:pt x="65" y="1051"/>
                    <a:pt x="33" y="1083"/>
                    <a:pt x="33" y="1083"/>
                  </a:cubicBezTo>
                  <a:cubicBezTo>
                    <a:pt x="1" y="1146"/>
                    <a:pt x="1" y="1210"/>
                    <a:pt x="33" y="1274"/>
                  </a:cubicBezTo>
                  <a:lnTo>
                    <a:pt x="1529" y="3056"/>
                  </a:lnTo>
                  <a:lnTo>
                    <a:pt x="2102" y="2770"/>
                  </a:lnTo>
                  <a:lnTo>
                    <a:pt x="3121" y="2070"/>
                  </a:lnTo>
                  <a:lnTo>
                    <a:pt x="2739" y="1656"/>
                  </a:lnTo>
                  <a:lnTo>
                    <a:pt x="2420" y="1337"/>
                  </a:lnTo>
                  <a:lnTo>
                    <a:pt x="2102" y="1019"/>
                  </a:lnTo>
                  <a:lnTo>
                    <a:pt x="1147" y="32"/>
                  </a:lnTo>
                  <a:cubicBezTo>
                    <a:pt x="1083" y="0"/>
                    <a:pt x="1083"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0" name="Google Shape;3930;p73"/>
            <p:cNvSpPr/>
            <p:nvPr/>
          </p:nvSpPr>
          <p:spPr>
            <a:xfrm>
              <a:off x="6396796" y="721467"/>
              <a:ext cx="51189" cy="59639"/>
            </a:xfrm>
            <a:custGeom>
              <a:rect b="b" l="l" r="r" t="t"/>
              <a:pathLst>
                <a:path extrusionOk="0" h="4044" w="3471">
                  <a:moveTo>
                    <a:pt x="3407" y="3248"/>
                  </a:moveTo>
                  <a:cubicBezTo>
                    <a:pt x="3407" y="3344"/>
                    <a:pt x="3344" y="3471"/>
                    <a:pt x="3312" y="3598"/>
                  </a:cubicBezTo>
                  <a:cubicBezTo>
                    <a:pt x="3312" y="3630"/>
                    <a:pt x="3312" y="3662"/>
                    <a:pt x="3280" y="3726"/>
                  </a:cubicBezTo>
                  <a:cubicBezTo>
                    <a:pt x="3280" y="3757"/>
                    <a:pt x="3280" y="3789"/>
                    <a:pt x="3248" y="3821"/>
                  </a:cubicBezTo>
                  <a:cubicBezTo>
                    <a:pt x="3248" y="3885"/>
                    <a:pt x="3248" y="3917"/>
                    <a:pt x="3184" y="3917"/>
                  </a:cubicBezTo>
                  <a:cubicBezTo>
                    <a:pt x="3184" y="3948"/>
                    <a:pt x="3153" y="3980"/>
                    <a:pt x="3153" y="4044"/>
                  </a:cubicBezTo>
                  <a:cubicBezTo>
                    <a:pt x="2834" y="3757"/>
                    <a:pt x="2293" y="3025"/>
                    <a:pt x="1847" y="2452"/>
                  </a:cubicBezTo>
                  <a:cubicBezTo>
                    <a:pt x="1752" y="2325"/>
                    <a:pt x="1688" y="2197"/>
                    <a:pt x="1593" y="2134"/>
                  </a:cubicBezTo>
                  <a:cubicBezTo>
                    <a:pt x="1402" y="1847"/>
                    <a:pt x="1243" y="1656"/>
                    <a:pt x="1243" y="1656"/>
                  </a:cubicBezTo>
                  <a:lnTo>
                    <a:pt x="65" y="1020"/>
                  </a:lnTo>
                  <a:lnTo>
                    <a:pt x="1" y="956"/>
                  </a:lnTo>
                  <a:cubicBezTo>
                    <a:pt x="1" y="956"/>
                    <a:pt x="256" y="256"/>
                    <a:pt x="383" y="128"/>
                  </a:cubicBezTo>
                  <a:cubicBezTo>
                    <a:pt x="478" y="1"/>
                    <a:pt x="861" y="1"/>
                    <a:pt x="861" y="1"/>
                  </a:cubicBezTo>
                  <a:lnTo>
                    <a:pt x="1593" y="1"/>
                  </a:lnTo>
                  <a:lnTo>
                    <a:pt x="1911" y="606"/>
                  </a:lnTo>
                  <a:lnTo>
                    <a:pt x="2038" y="797"/>
                  </a:lnTo>
                  <a:lnTo>
                    <a:pt x="2166" y="1051"/>
                  </a:lnTo>
                  <a:cubicBezTo>
                    <a:pt x="2166" y="1051"/>
                    <a:pt x="2452" y="1211"/>
                    <a:pt x="2834" y="1433"/>
                  </a:cubicBezTo>
                  <a:cubicBezTo>
                    <a:pt x="2962" y="1529"/>
                    <a:pt x="3121" y="1593"/>
                    <a:pt x="3248" y="1688"/>
                  </a:cubicBezTo>
                  <a:cubicBezTo>
                    <a:pt x="3439" y="2006"/>
                    <a:pt x="3471" y="2548"/>
                    <a:pt x="3407" y="3248"/>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1" name="Google Shape;3931;p73"/>
            <p:cNvSpPr/>
            <p:nvPr/>
          </p:nvSpPr>
          <p:spPr>
            <a:xfrm>
              <a:off x="6427324" y="792833"/>
              <a:ext cx="92496" cy="33447"/>
            </a:xfrm>
            <a:custGeom>
              <a:rect b="b" l="l" r="r" t="t"/>
              <a:pathLst>
                <a:path extrusionOk="0" h="2268" w="6272">
                  <a:moveTo>
                    <a:pt x="764" y="1"/>
                  </a:moveTo>
                  <a:cubicBezTo>
                    <a:pt x="567" y="368"/>
                    <a:pt x="319" y="585"/>
                    <a:pt x="88" y="585"/>
                  </a:cubicBezTo>
                  <a:cubicBezTo>
                    <a:pt x="58" y="585"/>
                    <a:pt x="29" y="581"/>
                    <a:pt x="0" y="574"/>
                  </a:cubicBezTo>
                  <a:lnTo>
                    <a:pt x="0" y="574"/>
                  </a:lnTo>
                  <a:cubicBezTo>
                    <a:pt x="0" y="574"/>
                    <a:pt x="2764" y="2267"/>
                    <a:pt x="4558" y="2267"/>
                  </a:cubicBezTo>
                  <a:cubicBezTo>
                    <a:pt x="4621" y="2267"/>
                    <a:pt x="4683" y="2265"/>
                    <a:pt x="4744" y="2261"/>
                  </a:cubicBezTo>
                  <a:cubicBezTo>
                    <a:pt x="5157" y="2261"/>
                    <a:pt x="5540" y="2166"/>
                    <a:pt x="5826" y="2102"/>
                  </a:cubicBezTo>
                  <a:cubicBezTo>
                    <a:pt x="6049" y="2006"/>
                    <a:pt x="6208" y="1975"/>
                    <a:pt x="6208" y="1975"/>
                  </a:cubicBezTo>
                  <a:lnTo>
                    <a:pt x="6208" y="1943"/>
                  </a:lnTo>
                  <a:cubicBezTo>
                    <a:pt x="6208" y="1911"/>
                    <a:pt x="6272" y="1847"/>
                    <a:pt x="6272" y="1784"/>
                  </a:cubicBezTo>
                  <a:lnTo>
                    <a:pt x="6272" y="1784"/>
                  </a:lnTo>
                  <a:cubicBezTo>
                    <a:pt x="6161" y="1790"/>
                    <a:pt x="6051" y="1793"/>
                    <a:pt x="5941" y="1793"/>
                  </a:cubicBezTo>
                  <a:cubicBezTo>
                    <a:pt x="3765" y="1793"/>
                    <a:pt x="1673" y="637"/>
                    <a:pt x="764" y="1"/>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2" name="Google Shape;3932;p73"/>
            <p:cNvSpPr/>
            <p:nvPr/>
          </p:nvSpPr>
          <p:spPr>
            <a:xfrm>
              <a:off x="6489767" y="695466"/>
              <a:ext cx="49773" cy="126489"/>
            </a:xfrm>
            <a:custGeom>
              <a:rect b="b" l="l" r="r" t="t"/>
              <a:pathLst>
                <a:path extrusionOk="0" h="8577" w="3375">
                  <a:moveTo>
                    <a:pt x="987" y="5902"/>
                  </a:moveTo>
                  <a:cubicBezTo>
                    <a:pt x="987" y="5918"/>
                    <a:pt x="1025" y="5944"/>
                    <a:pt x="1088" y="5986"/>
                  </a:cubicBezTo>
                  <a:lnTo>
                    <a:pt x="1088" y="5986"/>
                  </a:lnTo>
                  <a:cubicBezTo>
                    <a:pt x="1056" y="5959"/>
                    <a:pt x="1022" y="5931"/>
                    <a:pt x="987" y="5902"/>
                  </a:cubicBezTo>
                  <a:close/>
                  <a:moveTo>
                    <a:pt x="2048" y="0"/>
                  </a:moveTo>
                  <a:cubicBezTo>
                    <a:pt x="849" y="0"/>
                    <a:pt x="600" y="681"/>
                    <a:pt x="287" y="1255"/>
                  </a:cubicBezTo>
                  <a:lnTo>
                    <a:pt x="32" y="1605"/>
                  </a:lnTo>
                  <a:cubicBezTo>
                    <a:pt x="32" y="1732"/>
                    <a:pt x="0" y="1891"/>
                    <a:pt x="0" y="2019"/>
                  </a:cubicBezTo>
                  <a:lnTo>
                    <a:pt x="32" y="2082"/>
                  </a:lnTo>
                  <a:cubicBezTo>
                    <a:pt x="32" y="2082"/>
                    <a:pt x="382" y="872"/>
                    <a:pt x="1401" y="650"/>
                  </a:cubicBezTo>
                  <a:cubicBezTo>
                    <a:pt x="1457" y="639"/>
                    <a:pt x="1512" y="634"/>
                    <a:pt x="1567" y="634"/>
                  </a:cubicBezTo>
                  <a:cubicBezTo>
                    <a:pt x="2478" y="634"/>
                    <a:pt x="3205" y="2080"/>
                    <a:pt x="3025" y="3101"/>
                  </a:cubicBezTo>
                  <a:cubicBezTo>
                    <a:pt x="2865" y="3992"/>
                    <a:pt x="2261" y="6380"/>
                    <a:pt x="2101" y="6953"/>
                  </a:cubicBezTo>
                  <a:cubicBezTo>
                    <a:pt x="1740" y="6398"/>
                    <a:pt x="1286" y="6118"/>
                    <a:pt x="1088" y="5986"/>
                  </a:cubicBezTo>
                  <a:lnTo>
                    <a:pt x="1088" y="5986"/>
                  </a:lnTo>
                  <a:cubicBezTo>
                    <a:pt x="1200" y="6083"/>
                    <a:pt x="1288" y="6171"/>
                    <a:pt x="1337" y="6221"/>
                  </a:cubicBezTo>
                  <a:cubicBezTo>
                    <a:pt x="2292" y="7335"/>
                    <a:pt x="2101" y="8354"/>
                    <a:pt x="2006" y="8577"/>
                  </a:cubicBezTo>
                  <a:cubicBezTo>
                    <a:pt x="2070" y="8449"/>
                    <a:pt x="2133" y="8195"/>
                    <a:pt x="2261" y="7781"/>
                  </a:cubicBezTo>
                  <a:lnTo>
                    <a:pt x="2261" y="7717"/>
                  </a:lnTo>
                  <a:cubicBezTo>
                    <a:pt x="2261" y="7653"/>
                    <a:pt x="2292" y="7621"/>
                    <a:pt x="2292" y="7590"/>
                  </a:cubicBezTo>
                  <a:cubicBezTo>
                    <a:pt x="2292" y="7494"/>
                    <a:pt x="2324" y="7462"/>
                    <a:pt x="2324" y="7399"/>
                  </a:cubicBezTo>
                  <a:cubicBezTo>
                    <a:pt x="2547" y="6698"/>
                    <a:pt x="2738" y="5871"/>
                    <a:pt x="2929" y="5043"/>
                  </a:cubicBezTo>
                  <a:cubicBezTo>
                    <a:pt x="2961" y="4916"/>
                    <a:pt x="3025" y="4756"/>
                    <a:pt x="3025" y="4629"/>
                  </a:cubicBezTo>
                  <a:cubicBezTo>
                    <a:pt x="3184" y="3897"/>
                    <a:pt x="3279" y="3196"/>
                    <a:pt x="3343" y="2719"/>
                  </a:cubicBezTo>
                  <a:cubicBezTo>
                    <a:pt x="3375" y="1828"/>
                    <a:pt x="3216" y="904"/>
                    <a:pt x="3025" y="236"/>
                  </a:cubicBezTo>
                  <a:cubicBezTo>
                    <a:pt x="3025" y="172"/>
                    <a:pt x="2993" y="140"/>
                    <a:pt x="2993" y="108"/>
                  </a:cubicBezTo>
                  <a:cubicBezTo>
                    <a:pt x="2624" y="34"/>
                    <a:pt x="2313" y="0"/>
                    <a:pt x="2048"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3" name="Google Shape;3933;p73"/>
            <p:cNvSpPr/>
            <p:nvPr/>
          </p:nvSpPr>
          <p:spPr>
            <a:xfrm>
              <a:off x="6307128" y="664657"/>
              <a:ext cx="63400" cy="79828"/>
            </a:xfrm>
            <a:custGeom>
              <a:rect b="b" l="l" r="r" t="t"/>
              <a:pathLst>
                <a:path extrusionOk="0" h="5413" w="4299">
                  <a:moveTo>
                    <a:pt x="605" y="1"/>
                  </a:moveTo>
                  <a:lnTo>
                    <a:pt x="1" y="33"/>
                  </a:lnTo>
                  <a:lnTo>
                    <a:pt x="3662" y="5285"/>
                  </a:lnTo>
                  <a:lnTo>
                    <a:pt x="4298" y="5413"/>
                  </a:lnTo>
                  <a:lnTo>
                    <a:pt x="605" y="1"/>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4" name="Google Shape;3934;p73"/>
            <p:cNvSpPr/>
            <p:nvPr/>
          </p:nvSpPr>
          <p:spPr>
            <a:xfrm>
              <a:off x="6303839" y="624291"/>
              <a:ext cx="78884" cy="40851"/>
            </a:xfrm>
            <a:custGeom>
              <a:rect b="b" l="l" r="r" t="t"/>
              <a:pathLst>
                <a:path extrusionOk="0" h="2770" w="5349">
                  <a:moveTo>
                    <a:pt x="701" y="0"/>
                  </a:moveTo>
                  <a:lnTo>
                    <a:pt x="351" y="2674"/>
                  </a:lnTo>
                  <a:lnTo>
                    <a:pt x="96" y="287"/>
                  </a:lnTo>
                  <a:lnTo>
                    <a:pt x="1" y="191"/>
                  </a:lnTo>
                  <a:lnTo>
                    <a:pt x="224" y="2770"/>
                  </a:lnTo>
                  <a:lnTo>
                    <a:pt x="828" y="2738"/>
                  </a:lnTo>
                  <a:lnTo>
                    <a:pt x="5349" y="478"/>
                  </a:lnTo>
                  <a:cubicBezTo>
                    <a:pt x="5250" y="460"/>
                    <a:pt x="5147" y="452"/>
                    <a:pt x="5040" y="452"/>
                  </a:cubicBezTo>
                  <a:cubicBezTo>
                    <a:pt x="4179" y="452"/>
                    <a:pt x="3068" y="987"/>
                    <a:pt x="2134" y="1496"/>
                  </a:cubicBezTo>
                  <a:cubicBezTo>
                    <a:pt x="1218" y="2033"/>
                    <a:pt x="521" y="2570"/>
                    <a:pt x="510" y="2579"/>
                  </a:cubicBezTo>
                  <a:lnTo>
                    <a:pt x="510" y="2579"/>
                  </a:lnTo>
                  <a:cubicBezTo>
                    <a:pt x="515" y="2544"/>
                    <a:pt x="670" y="628"/>
                    <a:pt x="701" y="127"/>
                  </a:cubicBezTo>
                  <a:lnTo>
                    <a:pt x="701" y="64"/>
                  </a:lnTo>
                  <a:lnTo>
                    <a:pt x="701" y="32"/>
                  </a:lnTo>
                  <a:lnTo>
                    <a:pt x="701" y="0"/>
                  </a:lnTo>
                  <a:close/>
                </a:path>
              </a:pathLst>
            </a:custGeom>
            <a:solidFill>
              <a:srgbClr val="EEDBC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5" name="Google Shape;3935;p73"/>
            <p:cNvSpPr/>
            <p:nvPr/>
          </p:nvSpPr>
          <p:spPr>
            <a:xfrm>
              <a:off x="6311360" y="624291"/>
              <a:ext cx="23950" cy="38034"/>
            </a:xfrm>
            <a:custGeom>
              <a:rect b="b" l="l" r="r" t="t"/>
              <a:pathLst>
                <a:path extrusionOk="0" h="2579" w="1624">
                  <a:moveTo>
                    <a:pt x="191" y="0"/>
                  </a:moveTo>
                  <a:lnTo>
                    <a:pt x="191" y="32"/>
                  </a:lnTo>
                  <a:lnTo>
                    <a:pt x="191" y="64"/>
                  </a:lnTo>
                  <a:lnTo>
                    <a:pt x="191" y="96"/>
                  </a:lnTo>
                  <a:lnTo>
                    <a:pt x="0" y="2579"/>
                  </a:lnTo>
                  <a:cubicBezTo>
                    <a:pt x="0" y="2579"/>
                    <a:pt x="700" y="2037"/>
                    <a:pt x="1624" y="1496"/>
                  </a:cubicBezTo>
                  <a:lnTo>
                    <a:pt x="191" y="0"/>
                  </a:lnTo>
                  <a:close/>
                </a:path>
              </a:pathLst>
            </a:custGeom>
            <a:solidFill>
              <a:srgbClr val="ECB98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6" name="Google Shape;3936;p73"/>
            <p:cNvSpPr/>
            <p:nvPr/>
          </p:nvSpPr>
          <p:spPr>
            <a:xfrm>
              <a:off x="6344219" y="652460"/>
              <a:ext cx="37577" cy="36161"/>
            </a:xfrm>
            <a:custGeom>
              <a:rect b="b" l="l" r="r" t="t"/>
              <a:pathLst>
                <a:path extrusionOk="0" h="2452" w="2548">
                  <a:moveTo>
                    <a:pt x="956" y="0"/>
                  </a:moveTo>
                  <a:lnTo>
                    <a:pt x="764" y="64"/>
                  </a:lnTo>
                  <a:lnTo>
                    <a:pt x="1147" y="828"/>
                  </a:lnTo>
                  <a:lnTo>
                    <a:pt x="0" y="1274"/>
                  </a:lnTo>
                  <a:lnTo>
                    <a:pt x="64" y="1496"/>
                  </a:lnTo>
                  <a:lnTo>
                    <a:pt x="1274" y="1019"/>
                  </a:lnTo>
                  <a:lnTo>
                    <a:pt x="2070" y="2451"/>
                  </a:lnTo>
                  <a:lnTo>
                    <a:pt x="2356" y="2356"/>
                  </a:lnTo>
                  <a:lnTo>
                    <a:pt x="1497" y="955"/>
                  </a:lnTo>
                  <a:lnTo>
                    <a:pt x="2547" y="541"/>
                  </a:lnTo>
                  <a:lnTo>
                    <a:pt x="2388" y="350"/>
                  </a:lnTo>
                  <a:lnTo>
                    <a:pt x="1401" y="701"/>
                  </a:lnTo>
                  <a:lnTo>
                    <a:pt x="956" y="0"/>
                  </a:lnTo>
                  <a:close/>
                </a:path>
              </a:pathLst>
            </a:custGeom>
            <a:solidFill>
              <a:srgbClr val="F4D5B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74"/>
                                        </p:tgtEl>
                                        <p:attrNameLst>
                                          <p:attrName>style.visibility</p:attrName>
                                        </p:attrNameLst>
                                      </p:cBhvr>
                                      <p:to>
                                        <p:strVal val="visible"/>
                                      </p:to>
                                    </p:set>
                                    <p:animEffect filter="fade" transition="in">
                                      <p:cBhvr>
                                        <p:cTn dur="1000"/>
                                        <p:tgtEl>
                                          <p:spTgt spid="387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40" name="Shape 3940"/>
        <p:cNvGrpSpPr/>
        <p:nvPr/>
      </p:nvGrpSpPr>
      <p:grpSpPr>
        <a:xfrm>
          <a:off x="0" y="0"/>
          <a:ext cx="0" cy="0"/>
          <a:chOff x="0" y="0"/>
          <a:chExt cx="0" cy="0"/>
        </a:xfrm>
      </p:grpSpPr>
      <p:sp>
        <p:nvSpPr>
          <p:cNvPr id="3941" name="Google Shape;3941;p74"/>
          <p:cNvSpPr/>
          <p:nvPr/>
        </p:nvSpPr>
        <p:spPr>
          <a:xfrm rot="-820355">
            <a:off x="1627790" y="9947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2" name="Google Shape;3942;p74"/>
          <p:cNvSpPr txBox="1"/>
          <p:nvPr>
            <p:ph idx="2" type="title"/>
          </p:nvPr>
        </p:nvSpPr>
        <p:spPr>
          <a:xfrm>
            <a:off x="720225" y="128300"/>
            <a:ext cx="7556400" cy="642900"/>
          </a:xfrm>
          <a:prstGeom prst="rect">
            <a:avLst/>
          </a:prstGeom>
          <a:ln>
            <a:noFill/>
          </a:ln>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a:solidFill>
                  <a:srgbClr val="1B4FA1"/>
                </a:solidFill>
              </a:rPr>
              <a:t>CHANT DE MÉDITATION (3)</a:t>
            </a:r>
            <a:endParaRPr>
              <a:solidFill>
                <a:srgbClr val="1B4FA1"/>
              </a:solidFill>
            </a:endParaRPr>
          </a:p>
        </p:txBody>
      </p:sp>
      <p:sp>
        <p:nvSpPr>
          <p:cNvPr id="3943" name="Google Shape;3943;p74"/>
          <p:cNvSpPr txBox="1"/>
          <p:nvPr/>
        </p:nvSpPr>
        <p:spPr>
          <a:xfrm>
            <a:off x="720225" y="4671825"/>
            <a:ext cx="5462700" cy="36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fr-CA" sz="1200">
                <a:solidFill>
                  <a:schemeClr val="dk1"/>
                </a:solidFill>
                <a:latin typeface="Questrial"/>
                <a:ea typeface="Questrial"/>
                <a:cs typeface="Questrial"/>
                <a:sym typeface="Questrial"/>
              </a:rPr>
              <a:t>Par Jean Jean</a:t>
            </a:r>
            <a:endParaRPr i="1" sz="1200"/>
          </a:p>
        </p:txBody>
      </p:sp>
      <p:pic>
        <p:nvPicPr>
          <p:cNvPr id="3944" name="Google Shape;3944;p74"/>
          <p:cNvPicPr preferRelativeResize="0"/>
          <p:nvPr/>
        </p:nvPicPr>
        <p:blipFill rotWithShape="1">
          <a:blip r:embed="rId3">
            <a:alphaModFix/>
          </a:blip>
          <a:srcRect b="0" l="0" r="25467" t="0"/>
          <a:stretch/>
        </p:blipFill>
        <p:spPr>
          <a:xfrm rot="-4">
            <a:off x="8051578" y="1053600"/>
            <a:ext cx="1046551" cy="1191724"/>
          </a:xfrm>
          <a:prstGeom prst="rect">
            <a:avLst/>
          </a:prstGeom>
          <a:noFill/>
          <a:ln>
            <a:noFill/>
          </a:ln>
        </p:spPr>
      </p:pic>
      <p:pic>
        <p:nvPicPr>
          <p:cNvPr id="3945" name="Google Shape;3945;p74"/>
          <p:cNvPicPr preferRelativeResize="0"/>
          <p:nvPr/>
        </p:nvPicPr>
        <p:blipFill>
          <a:blip r:embed="rId4">
            <a:alphaModFix/>
          </a:blip>
          <a:stretch>
            <a:fillRect/>
          </a:stretch>
        </p:blipFill>
        <p:spPr>
          <a:xfrm>
            <a:off x="7139499" y="1053600"/>
            <a:ext cx="1010700" cy="923625"/>
          </a:xfrm>
          <a:prstGeom prst="rect">
            <a:avLst/>
          </a:prstGeom>
          <a:noFill/>
          <a:ln>
            <a:noFill/>
          </a:ln>
        </p:spPr>
      </p:pic>
      <p:pic>
        <p:nvPicPr>
          <p:cNvPr descr="( DÉROULEZ👇)&#10;&#10;Vous n'êtes pas encore ABONNÉ à notre chaîne Youtube afin d’être rapidement informé lors de la publication de nouvelles vidéos? &#10;►► bit.ly/nvchezvous-YT&#10;&#10;Activez les notifications à notre chaîne en cliquant sur la cloche &quot;🔔&quot; ! ainsi vous saurez instantanément lorsqu'une nouvelle vidéo sera mise-en-ligne !&#10;&#10;------- &#10;&#10;RESTONS CONNECTÉS! &#10;&#10;► Site internet : http://nouvellevie.com &#10;► NV en direct : http://live.nouvellevie.com/&#10;► Facebook : https://facebook.com/eglisenouvellevie/ &#10;► Instagram : https://instagram.com/eglisenouvellevie/&#10;► Infolettre : http://eepurl.com/cKyO&#10;► Formation sur la prière en 20 jours : https://2020.nouvellevie.com&#10;&#10;► Boutique en ligne : https://nouvellevie.myshopify.com/&#10;&#10;&#10;PODCASTS&#10;&#10;► Itunes : http://bit.ly/itunesnv&#10;► Google Play Music : http://bit.ly/googleplaymusicnv&#10;► Spotify : http://bit.ly/spotifynv&#10;► Soundcloud : http://bit.ly/soundcloudnv" id="3946" name="Google Shape;3946;p74" title="À la croix | NV Worship avec Jean Jean">
            <a:hlinkClick r:id="rId5"/>
          </p:cNvPr>
          <p:cNvPicPr preferRelativeResize="0"/>
          <p:nvPr/>
        </p:nvPicPr>
        <p:blipFill>
          <a:blip r:embed="rId6">
            <a:alphaModFix/>
          </a:blip>
          <a:stretch>
            <a:fillRect/>
          </a:stretch>
        </p:blipFill>
        <p:spPr>
          <a:xfrm>
            <a:off x="159975" y="854637"/>
            <a:ext cx="6262425" cy="3522625"/>
          </a:xfrm>
          <a:prstGeom prst="rect">
            <a:avLst/>
          </a:prstGeom>
          <a:noFill/>
          <a:ln cap="flat" cmpd="sng" w="38100">
            <a:solidFill>
              <a:srgbClr val="1B4FA1"/>
            </a:solidFill>
            <a:prstDash val="solid"/>
            <a:round/>
            <a:headEnd len="sm" w="sm" type="none"/>
            <a:tailEnd len="sm" w="sm" type="none"/>
          </a:ln>
        </p:spPr>
      </p:pic>
      <p:grpSp>
        <p:nvGrpSpPr>
          <p:cNvPr id="3947" name="Google Shape;3947;p74"/>
          <p:cNvGrpSpPr/>
          <p:nvPr/>
        </p:nvGrpSpPr>
        <p:grpSpPr>
          <a:xfrm flipH="1" rot="-392906">
            <a:off x="7384886" y="2041878"/>
            <a:ext cx="1231039" cy="1701314"/>
            <a:chOff x="6274726" y="525626"/>
            <a:chExt cx="353542" cy="488614"/>
          </a:xfrm>
        </p:grpSpPr>
        <p:sp>
          <p:nvSpPr>
            <p:cNvPr id="3948" name="Google Shape;3948;p74"/>
            <p:cNvSpPr/>
            <p:nvPr/>
          </p:nvSpPr>
          <p:spPr>
            <a:xfrm>
              <a:off x="6274726" y="525626"/>
              <a:ext cx="353542" cy="488614"/>
            </a:xfrm>
            <a:custGeom>
              <a:rect b="b" l="l" r="r" t="t"/>
              <a:pathLst>
                <a:path extrusionOk="0" h="33132" w="23973">
                  <a:moveTo>
                    <a:pt x="11368" y="0"/>
                  </a:moveTo>
                  <a:cubicBezTo>
                    <a:pt x="9584" y="0"/>
                    <a:pt x="7734" y="643"/>
                    <a:pt x="6081" y="1469"/>
                  </a:cubicBezTo>
                  <a:cubicBezTo>
                    <a:pt x="4108" y="2456"/>
                    <a:pt x="2102" y="3825"/>
                    <a:pt x="1115" y="5862"/>
                  </a:cubicBezTo>
                  <a:cubicBezTo>
                    <a:pt x="1" y="8154"/>
                    <a:pt x="415" y="10988"/>
                    <a:pt x="1433" y="13344"/>
                  </a:cubicBezTo>
                  <a:cubicBezTo>
                    <a:pt x="2134" y="14935"/>
                    <a:pt x="3057" y="16463"/>
                    <a:pt x="3980" y="17896"/>
                  </a:cubicBezTo>
                  <a:cubicBezTo>
                    <a:pt x="4840" y="19265"/>
                    <a:pt x="6209" y="20697"/>
                    <a:pt x="5668" y="22448"/>
                  </a:cubicBezTo>
                  <a:cubicBezTo>
                    <a:pt x="5349" y="23467"/>
                    <a:pt x="4362" y="24199"/>
                    <a:pt x="3630" y="25027"/>
                  </a:cubicBezTo>
                  <a:cubicBezTo>
                    <a:pt x="1083" y="28019"/>
                    <a:pt x="2707" y="32031"/>
                    <a:pt x="6432" y="32667"/>
                  </a:cubicBezTo>
                  <a:cubicBezTo>
                    <a:pt x="6527" y="32667"/>
                    <a:pt x="6623" y="32699"/>
                    <a:pt x="6750" y="32699"/>
                  </a:cubicBezTo>
                  <a:cubicBezTo>
                    <a:pt x="8576" y="33008"/>
                    <a:pt x="10434" y="33131"/>
                    <a:pt x="12300" y="33131"/>
                  </a:cubicBezTo>
                  <a:cubicBezTo>
                    <a:pt x="14663" y="33131"/>
                    <a:pt x="17041" y="32934"/>
                    <a:pt x="19388" y="32667"/>
                  </a:cubicBezTo>
                  <a:cubicBezTo>
                    <a:pt x="20216" y="32540"/>
                    <a:pt x="21107" y="32444"/>
                    <a:pt x="21840" y="31999"/>
                  </a:cubicBezTo>
                  <a:cubicBezTo>
                    <a:pt x="23973" y="30757"/>
                    <a:pt x="22954" y="28338"/>
                    <a:pt x="22540" y="26491"/>
                  </a:cubicBezTo>
                  <a:cubicBezTo>
                    <a:pt x="22126" y="24804"/>
                    <a:pt x="21744" y="23117"/>
                    <a:pt x="21330" y="21461"/>
                  </a:cubicBezTo>
                  <a:cubicBezTo>
                    <a:pt x="20566" y="18214"/>
                    <a:pt x="19866" y="14967"/>
                    <a:pt x="19325" y="11784"/>
                  </a:cubicBezTo>
                  <a:cubicBezTo>
                    <a:pt x="18624" y="7804"/>
                    <a:pt x="18147" y="2552"/>
                    <a:pt x="13976" y="546"/>
                  </a:cubicBezTo>
                  <a:cubicBezTo>
                    <a:pt x="13146" y="163"/>
                    <a:pt x="12265" y="0"/>
                    <a:pt x="11368" y="0"/>
                  </a:cubicBezTo>
                  <a:close/>
                </a:path>
              </a:pathLst>
            </a:custGeom>
            <a:solidFill>
              <a:srgbClr val="FFFFFF"/>
            </a:solidFill>
            <a:ln>
              <a:noFill/>
            </a:ln>
            <a:effectLst>
              <a:outerShdw rotWithShape="0" algn="bl" dir="3480000" dist="47625">
                <a:srgbClr val="000000">
                  <a:alpha val="2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9" name="Google Shape;3949;p74"/>
            <p:cNvSpPr/>
            <p:nvPr/>
          </p:nvSpPr>
          <p:spPr>
            <a:xfrm>
              <a:off x="6336712" y="685791"/>
              <a:ext cx="15500" cy="32931"/>
            </a:xfrm>
            <a:custGeom>
              <a:rect b="b" l="l" r="r" t="t"/>
              <a:pathLst>
                <a:path extrusionOk="0" h="2233" w="1051">
                  <a:moveTo>
                    <a:pt x="350" y="0"/>
                  </a:moveTo>
                  <a:cubicBezTo>
                    <a:pt x="255" y="0"/>
                    <a:pt x="191" y="32"/>
                    <a:pt x="191" y="128"/>
                  </a:cubicBezTo>
                  <a:lnTo>
                    <a:pt x="96" y="1146"/>
                  </a:lnTo>
                  <a:cubicBezTo>
                    <a:pt x="96" y="1146"/>
                    <a:pt x="0" y="1592"/>
                    <a:pt x="191" y="1879"/>
                  </a:cubicBezTo>
                  <a:cubicBezTo>
                    <a:pt x="373" y="2170"/>
                    <a:pt x="607" y="2232"/>
                    <a:pt x="774" y="2232"/>
                  </a:cubicBezTo>
                  <a:cubicBezTo>
                    <a:pt x="899" y="2232"/>
                    <a:pt x="987" y="2197"/>
                    <a:pt x="987" y="2197"/>
                  </a:cubicBezTo>
                  <a:cubicBezTo>
                    <a:pt x="987" y="2197"/>
                    <a:pt x="1051" y="1688"/>
                    <a:pt x="669" y="1210"/>
                  </a:cubicBezTo>
                  <a:lnTo>
                    <a:pt x="414" y="96"/>
                  </a:lnTo>
                  <a:cubicBezTo>
                    <a:pt x="414" y="32"/>
                    <a:pt x="382" y="32"/>
                    <a:pt x="35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0" name="Google Shape;3950;p74"/>
            <p:cNvSpPr/>
            <p:nvPr/>
          </p:nvSpPr>
          <p:spPr>
            <a:xfrm>
              <a:off x="6323557" y="691897"/>
              <a:ext cx="23965" cy="21222"/>
            </a:xfrm>
            <a:custGeom>
              <a:rect b="b" l="l" r="r" t="t"/>
              <a:pathLst>
                <a:path extrusionOk="0" h="1439" w="1625">
                  <a:moveTo>
                    <a:pt x="478" y="0"/>
                  </a:moveTo>
                  <a:cubicBezTo>
                    <a:pt x="478" y="0"/>
                    <a:pt x="160" y="223"/>
                    <a:pt x="96" y="382"/>
                  </a:cubicBezTo>
                  <a:cubicBezTo>
                    <a:pt x="1" y="510"/>
                    <a:pt x="96" y="669"/>
                    <a:pt x="96" y="796"/>
                  </a:cubicBezTo>
                  <a:cubicBezTo>
                    <a:pt x="96" y="892"/>
                    <a:pt x="351" y="1210"/>
                    <a:pt x="415" y="1210"/>
                  </a:cubicBezTo>
                  <a:cubicBezTo>
                    <a:pt x="415" y="1210"/>
                    <a:pt x="854" y="1438"/>
                    <a:pt x="1249" y="1438"/>
                  </a:cubicBezTo>
                  <a:cubicBezTo>
                    <a:pt x="1386" y="1438"/>
                    <a:pt x="1518" y="1411"/>
                    <a:pt x="1624" y="1337"/>
                  </a:cubicBezTo>
                  <a:cubicBezTo>
                    <a:pt x="828" y="860"/>
                    <a:pt x="478" y="0"/>
                    <a:pt x="478"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1" name="Google Shape;3951;p74"/>
            <p:cNvSpPr/>
            <p:nvPr/>
          </p:nvSpPr>
          <p:spPr>
            <a:xfrm>
              <a:off x="6321212" y="675467"/>
              <a:ext cx="14099" cy="29112"/>
            </a:xfrm>
            <a:custGeom>
              <a:rect b="b" l="l" r="r" t="t"/>
              <a:pathLst>
                <a:path extrusionOk="0" h="1974" w="956">
                  <a:moveTo>
                    <a:pt x="128" y="0"/>
                  </a:moveTo>
                  <a:cubicBezTo>
                    <a:pt x="32" y="32"/>
                    <a:pt x="1" y="64"/>
                    <a:pt x="1" y="159"/>
                  </a:cubicBezTo>
                  <a:lnTo>
                    <a:pt x="255" y="1464"/>
                  </a:lnTo>
                  <a:lnTo>
                    <a:pt x="351" y="1974"/>
                  </a:lnTo>
                  <a:lnTo>
                    <a:pt x="956" y="1974"/>
                  </a:lnTo>
                  <a:lnTo>
                    <a:pt x="287" y="64"/>
                  </a:lnTo>
                  <a:cubicBezTo>
                    <a:pt x="255" y="32"/>
                    <a:pt x="192" y="0"/>
                    <a:pt x="128"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2" name="Google Shape;3952;p74"/>
            <p:cNvSpPr/>
            <p:nvPr/>
          </p:nvSpPr>
          <p:spPr>
            <a:xfrm>
              <a:off x="6324029" y="673579"/>
              <a:ext cx="7993" cy="30999"/>
            </a:xfrm>
            <a:custGeom>
              <a:rect b="b" l="l" r="r" t="t"/>
              <a:pathLst>
                <a:path extrusionOk="0" h="2102" w="542">
                  <a:moveTo>
                    <a:pt x="128" y="1"/>
                  </a:moveTo>
                  <a:cubicBezTo>
                    <a:pt x="64" y="1"/>
                    <a:pt x="1" y="33"/>
                    <a:pt x="1" y="128"/>
                  </a:cubicBezTo>
                  <a:lnTo>
                    <a:pt x="64" y="1433"/>
                  </a:lnTo>
                  <a:lnTo>
                    <a:pt x="1" y="2038"/>
                  </a:lnTo>
                  <a:lnTo>
                    <a:pt x="542" y="2102"/>
                  </a:lnTo>
                  <a:lnTo>
                    <a:pt x="255" y="128"/>
                  </a:lnTo>
                  <a:cubicBezTo>
                    <a:pt x="255" y="33"/>
                    <a:pt x="223" y="1"/>
                    <a:pt x="128"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3" name="Google Shape;3953;p74"/>
            <p:cNvSpPr/>
            <p:nvPr/>
          </p:nvSpPr>
          <p:spPr>
            <a:xfrm>
              <a:off x="6347036" y="723826"/>
              <a:ext cx="23965" cy="55480"/>
            </a:xfrm>
            <a:custGeom>
              <a:rect b="b" l="l" r="r" t="t"/>
              <a:pathLst>
                <a:path extrusionOk="0" h="3762" w="1625">
                  <a:moveTo>
                    <a:pt x="1083" y="0"/>
                  </a:moveTo>
                  <a:cubicBezTo>
                    <a:pt x="765" y="96"/>
                    <a:pt x="446" y="637"/>
                    <a:pt x="255" y="1401"/>
                  </a:cubicBezTo>
                  <a:cubicBezTo>
                    <a:pt x="255" y="1496"/>
                    <a:pt x="191" y="1528"/>
                    <a:pt x="191" y="1592"/>
                  </a:cubicBezTo>
                  <a:cubicBezTo>
                    <a:pt x="0" y="2547"/>
                    <a:pt x="319" y="3661"/>
                    <a:pt x="637" y="3757"/>
                  </a:cubicBezTo>
                  <a:cubicBezTo>
                    <a:pt x="650" y="3760"/>
                    <a:pt x="663" y="3761"/>
                    <a:pt x="674" y="3761"/>
                  </a:cubicBezTo>
                  <a:cubicBezTo>
                    <a:pt x="892" y="3761"/>
                    <a:pt x="902" y="3211"/>
                    <a:pt x="1083" y="2547"/>
                  </a:cubicBezTo>
                  <a:lnTo>
                    <a:pt x="1306" y="1974"/>
                  </a:lnTo>
                  <a:cubicBezTo>
                    <a:pt x="1624" y="1273"/>
                    <a:pt x="1624" y="700"/>
                    <a:pt x="1529" y="382"/>
                  </a:cubicBezTo>
                  <a:cubicBezTo>
                    <a:pt x="1433" y="223"/>
                    <a:pt x="1369" y="127"/>
                    <a:pt x="1274" y="64"/>
                  </a:cubicBezTo>
                  <a:cubicBezTo>
                    <a:pt x="1274" y="64"/>
                    <a:pt x="1242" y="0"/>
                    <a:pt x="1210" y="0"/>
                  </a:cubicBezTo>
                  <a:close/>
                </a:path>
              </a:pathLst>
            </a:custGeom>
            <a:solidFill>
              <a:srgbClr val="581F2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4" name="Google Shape;3954;p74"/>
            <p:cNvSpPr/>
            <p:nvPr/>
          </p:nvSpPr>
          <p:spPr>
            <a:xfrm>
              <a:off x="6409479" y="681101"/>
              <a:ext cx="55421" cy="134276"/>
            </a:xfrm>
            <a:custGeom>
              <a:rect b="b" l="l" r="r" t="t"/>
              <a:pathLst>
                <a:path extrusionOk="0" h="9105" w="3758">
                  <a:moveTo>
                    <a:pt x="3757" y="0"/>
                  </a:moveTo>
                  <a:lnTo>
                    <a:pt x="796" y="1114"/>
                  </a:lnTo>
                  <a:lnTo>
                    <a:pt x="192" y="3311"/>
                  </a:lnTo>
                  <a:lnTo>
                    <a:pt x="1" y="6463"/>
                  </a:lnTo>
                  <a:lnTo>
                    <a:pt x="1688" y="9105"/>
                  </a:lnTo>
                  <a:lnTo>
                    <a:pt x="3566" y="3820"/>
                  </a:lnTo>
                  <a:lnTo>
                    <a:pt x="3757" y="0"/>
                  </a:lnTo>
                  <a:close/>
                </a:path>
              </a:pathLst>
            </a:custGeom>
            <a:solidFill>
              <a:srgbClr val="BF474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5" name="Google Shape;3955;p74"/>
            <p:cNvSpPr/>
            <p:nvPr/>
          </p:nvSpPr>
          <p:spPr>
            <a:xfrm>
              <a:off x="6356430" y="723826"/>
              <a:ext cx="67617" cy="91464"/>
            </a:xfrm>
            <a:custGeom>
              <a:rect b="b" l="l" r="r" t="t"/>
              <a:pathLst>
                <a:path extrusionOk="0" h="6202" w="4585">
                  <a:moveTo>
                    <a:pt x="637" y="0"/>
                  </a:moveTo>
                  <a:lnTo>
                    <a:pt x="637" y="64"/>
                  </a:lnTo>
                  <a:cubicBezTo>
                    <a:pt x="764" y="96"/>
                    <a:pt x="828" y="223"/>
                    <a:pt x="892" y="382"/>
                  </a:cubicBezTo>
                  <a:cubicBezTo>
                    <a:pt x="987" y="732"/>
                    <a:pt x="987" y="1273"/>
                    <a:pt x="669" y="1974"/>
                  </a:cubicBezTo>
                  <a:cubicBezTo>
                    <a:pt x="573" y="2165"/>
                    <a:pt x="478" y="2356"/>
                    <a:pt x="446" y="2547"/>
                  </a:cubicBezTo>
                  <a:cubicBezTo>
                    <a:pt x="350" y="2833"/>
                    <a:pt x="319" y="3088"/>
                    <a:pt x="287" y="3279"/>
                  </a:cubicBezTo>
                  <a:cubicBezTo>
                    <a:pt x="198" y="3574"/>
                    <a:pt x="164" y="3760"/>
                    <a:pt x="33" y="3760"/>
                  </a:cubicBezTo>
                  <a:cubicBezTo>
                    <a:pt x="23" y="3760"/>
                    <a:pt x="12" y="3759"/>
                    <a:pt x="0" y="3757"/>
                  </a:cubicBezTo>
                  <a:lnTo>
                    <a:pt x="0" y="3757"/>
                  </a:lnTo>
                  <a:cubicBezTo>
                    <a:pt x="0" y="3757"/>
                    <a:pt x="2076" y="6202"/>
                    <a:pt x="3809" y="6202"/>
                  </a:cubicBezTo>
                  <a:cubicBezTo>
                    <a:pt x="3909" y="6202"/>
                    <a:pt x="4009" y="6193"/>
                    <a:pt x="4107" y="6176"/>
                  </a:cubicBezTo>
                  <a:cubicBezTo>
                    <a:pt x="4584" y="5667"/>
                    <a:pt x="4553" y="4298"/>
                    <a:pt x="4425" y="3502"/>
                  </a:cubicBezTo>
                  <a:cubicBezTo>
                    <a:pt x="4393" y="3120"/>
                    <a:pt x="4330" y="2833"/>
                    <a:pt x="4330" y="2833"/>
                  </a:cubicBezTo>
                  <a:cubicBezTo>
                    <a:pt x="4330" y="2833"/>
                    <a:pt x="2038" y="1401"/>
                    <a:pt x="637" y="0"/>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6" name="Google Shape;3956;p74"/>
            <p:cNvSpPr/>
            <p:nvPr/>
          </p:nvSpPr>
          <p:spPr>
            <a:xfrm>
              <a:off x="6318867" y="678741"/>
              <a:ext cx="51660" cy="82645"/>
            </a:xfrm>
            <a:custGeom>
              <a:rect b="b" l="l" r="r" t="t"/>
              <a:pathLst>
                <a:path extrusionOk="0" h="5604" w="3503">
                  <a:moveTo>
                    <a:pt x="3216" y="5031"/>
                  </a:moveTo>
                  <a:lnTo>
                    <a:pt x="2993" y="5604"/>
                  </a:lnTo>
                  <a:lnTo>
                    <a:pt x="2165" y="4458"/>
                  </a:lnTo>
                  <a:lnTo>
                    <a:pt x="1242" y="3153"/>
                  </a:lnTo>
                  <a:lnTo>
                    <a:pt x="1083" y="2962"/>
                  </a:lnTo>
                  <a:lnTo>
                    <a:pt x="1083" y="2962"/>
                  </a:lnTo>
                  <a:lnTo>
                    <a:pt x="128" y="1752"/>
                  </a:lnTo>
                  <a:lnTo>
                    <a:pt x="0" y="192"/>
                  </a:lnTo>
                  <a:cubicBezTo>
                    <a:pt x="0" y="96"/>
                    <a:pt x="64" y="1"/>
                    <a:pt x="191" y="1"/>
                  </a:cubicBezTo>
                  <a:cubicBezTo>
                    <a:pt x="255" y="1"/>
                    <a:pt x="287" y="33"/>
                    <a:pt x="287" y="96"/>
                  </a:cubicBezTo>
                  <a:lnTo>
                    <a:pt x="542" y="1529"/>
                  </a:lnTo>
                  <a:cubicBezTo>
                    <a:pt x="542" y="1529"/>
                    <a:pt x="955" y="1593"/>
                    <a:pt x="1306" y="1784"/>
                  </a:cubicBezTo>
                  <a:cubicBezTo>
                    <a:pt x="1719" y="2006"/>
                    <a:pt x="2101" y="2261"/>
                    <a:pt x="2133" y="2675"/>
                  </a:cubicBezTo>
                  <a:lnTo>
                    <a:pt x="3248" y="3630"/>
                  </a:lnTo>
                  <a:lnTo>
                    <a:pt x="3470" y="3789"/>
                  </a:lnTo>
                  <a:cubicBezTo>
                    <a:pt x="3502" y="4108"/>
                    <a:pt x="3470" y="4553"/>
                    <a:pt x="3216" y="503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7" name="Google Shape;3957;p74"/>
            <p:cNvSpPr/>
            <p:nvPr/>
          </p:nvSpPr>
          <p:spPr>
            <a:xfrm>
              <a:off x="6334825" y="722410"/>
              <a:ext cx="35704" cy="38978"/>
            </a:xfrm>
            <a:custGeom>
              <a:rect b="b" l="l" r="r" t="t"/>
              <a:pathLst>
                <a:path extrusionOk="0" h="2643" w="2421">
                  <a:moveTo>
                    <a:pt x="1" y="1"/>
                  </a:moveTo>
                  <a:lnTo>
                    <a:pt x="160" y="192"/>
                  </a:lnTo>
                  <a:lnTo>
                    <a:pt x="1083" y="1497"/>
                  </a:lnTo>
                  <a:lnTo>
                    <a:pt x="1911" y="2643"/>
                  </a:lnTo>
                  <a:lnTo>
                    <a:pt x="2134" y="2070"/>
                  </a:lnTo>
                  <a:cubicBezTo>
                    <a:pt x="2388" y="1592"/>
                    <a:pt x="2420" y="1147"/>
                    <a:pt x="2420" y="860"/>
                  </a:cubicBezTo>
                  <a:lnTo>
                    <a:pt x="2229" y="701"/>
                  </a:lnTo>
                  <a:cubicBezTo>
                    <a:pt x="2229" y="892"/>
                    <a:pt x="2134" y="1306"/>
                    <a:pt x="1975" y="1529"/>
                  </a:cubicBezTo>
                  <a:cubicBezTo>
                    <a:pt x="1784" y="1847"/>
                    <a:pt x="1784" y="2133"/>
                    <a:pt x="1784" y="2133"/>
                  </a:cubicBezTo>
                  <a:lnTo>
                    <a:pt x="1"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8" name="Google Shape;3958;p74"/>
            <p:cNvSpPr/>
            <p:nvPr/>
          </p:nvSpPr>
          <p:spPr>
            <a:xfrm>
              <a:off x="6356430" y="772185"/>
              <a:ext cx="65272" cy="43048"/>
            </a:xfrm>
            <a:custGeom>
              <a:rect b="b" l="l" r="r" t="t"/>
              <a:pathLst>
                <a:path extrusionOk="0" h="2919" w="4426">
                  <a:moveTo>
                    <a:pt x="287" y="0"/>
                  </a:moveTo>
                  <a:cubicBezTo>
                    <a:pt x="198" y="295"/>
                    <a:pt x="164" y="481"/>
                    <a:pt x="33" y="481"/>
                  </a:cubicBezTo>
                  <a:cubicBezTo>
                    <a:pt x="23" y="481"/>
                    <a:pt x="12" y="480"/>
                    <a:pt x="0" y="478"/>
                  </a:cubicBezTo>
                  <a:lnTo>
                    <a:pt x="0" y="478"/>
                  </a:lnTo>
                  <a:cubicBezTo>
                    <a:pt x="0" y="478"/>
                    <a:pt x="2096" y="2918"/>
                    <a:pt x="3834" y="2918"/>
                  </a:cubicBezTo>
                  <a:cubicBezTo>
                    <a:pt x="3926" y="2918"/>
                    <a:pt x="4017" y="2911"/>
                    <a:pt x="4107" y="2897"/>
                  </a:cubicBezTo>
                  <a:cubicBezTo>
                    <a:pt x="4139" y="2579"/>
                    <a:pt x="4234" y="2260"/>
                    <a:pt x="4266" y="1942"/>
                  </a:cubicBezTo>
                  <a:cubicBezTo>
                    <a:pt x="4330" y="1401"/>
                    <a:pt x="4425" y="828"/>
                    <a:pt x="4393" y="382"/>
                  </a:cubicBezTo>
                  <a:lnTo>
                    <a:pt x="4393" y="382"/>
                  </a:lnTo>
                  <a:cubicBezTo>
                    <a:pt x="4298" y="700"/>
                    <a:pt x="4107" y="1178"/>
                    <a:pt x="3820" y="1974"/>
                  </a:cubicBezTo>
                  <a:cubicBezTo>
                    <a:pt x="2292" y="1751"/>
                    <a:pt x="955" y="669"/>
                    <a:pt x="287"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9" name="Google Shape;3959;p74"/>
            <p:cNvSpPr/>
            <p:nvPr/>
          </p:nvSpPr>
          <p:spPr>
            <a:xfrm>
              <a:off x="6303839" y="626164"/>
              <a:ext cx="26310" cy="38978"/>
            </a:xfrm>
            <a:custGeom>
              <a:rect b="b" l="l" r="r" t="t"/>
              <a:pathLst>
                <a:path extrusionOk="0" h="2643" w="1784">
                  <a:moveTo>
                    <a:pt x="1" y="0"/>
                  </a:moveTo>
                  <a:lnTo>
                    <a:pt x="224" y="2643"/>
                  </a:lnTo>
                  <a:lnTo>
                    <a:pt x="828" y="2611"/>
                  </a:lnTo>
                  <a:lnTo>
                    <a:pt x="1783" y="2133"/>
                  </a:lnTo>
                  <a:lnTo>
                    <a:pt x="1" y="0"/>
                  </a:lnTo>
                  <a:close/>
                </a:path>
              </a:pathLst>
            </a:custGeom>
            <a:solidFill>
              <a:srgbClr val="F7D5B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0" name="Google Shape;3960;p74"/>
            <p:cNvSpPr/>
            <p:nvPr/>
          </p:nvSpPr>
          <p:spPr>
            <a:xfrm>
              <a:off x="6545633" y="922424"/>
              <a:ext cx="24894" cy="55878"/>
            </a:xfrm>
            <a:custGeom>
              <a:rect b="b" l="l" r="r" t="t"/>
              <a:pathLst>
                <a:path extrusionOk="0" h="3789" w="1688">
                  <a:moveTo>
                    <a:pt x="1688" y="3661"/>
                  </a:moveTo>
                  <a:lnTo>
                    <a:pt x="1688" y="3789"/>
                  </a:lnTo>
                  <a:lnTo>
                    <a:pt x="574" y="3789"/>
                  </a:lnTo>
                  <a:lnTo>
                    <a:pt x="1" y="2770"/>
                  </a:lnTo>
                  <a:lnTo>
                    <a:pt x="1" y="669"/>
                  </a:lnTo>
                  <a:cubicBezTo>
                    <a:pt x="1" y="669"/>
                    <a:pt x="96" y="669"/>
                    <a:pt x="255" y="541"/>
                  </a:cubicBezTo>
                  <a:cubicBezTo>
                    <a:pt x="383" y="510"/>
                    <a:pt x="510" y="414"/>
                    <a:pt x="669" y="319"/>
                  </a:cubicBezTo>
                  <a:cubicBezTo>
                    <a:pt x="1083" y="0"/>
                    <a:pt x="1592" y="701"/>
                    <a:pt x="1338" y="1433"/>
                  </a:cubicBezTo>
                  <a:cubicBezTo>
                    <a:pt x="1083" y="2133"/>
                    <a:pt x="1306" y="2897"/>
                    <a:pt x="1561" y="3215"/>
                  </a:cubicBezTo>
                  <a:cubicBezTo>
                    <a:pt x="1688" y="3343"/>
                    <a:pt x="1688" y="3534"/>
                    <a:pt x="1688" y="366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1" name="Google Shape;3961;p74"/>
            <p:cNvSpPr/>
            <p:nvPr/>
          </p:nvSpPr>
          <p:spPr>
            <a:xfrm>
              <a:off x="6486951" y="615369"/>
              <a:ext cx="24894" cy="44685"/>
            </a:xfrm>
            <a:custGeom>
              <a:rect b="b" l="l" r="r" t="t"/>
              <a:pathLst>
                <a:path extrusionOk="0" h="3030" w="1688">
                  <a:moveTo>
                    <a:pt x="828" y="0"/>
                  </a:moveTo>
                  <a:cubicBezTo>
                    <a:pt x="828" y="0"/>
                    <a:pt x="319" y="732"/>
                    <a:pt x="159" y="1051"/>
                  </a:cubicBezTo>
                  <a:cubicBezTo>
                    <a:pt x="0" y="1305"/>
                    <a:pt x="159" y="1687"/>
                    <a:pt x="159" y="1878"/>
                  </a:cubicBezTo>
                  <a:cubicBezTo>
                    <a:pt x="159" y="2069"/>
                    <a:pt x="637" y="2706"/>
                    <a:pt x="637" y="2706"/>
                  </a:cubicBezTo>
                  <a:cubicBezTo>
                    <a:pt x="637" y="2706"/>
                    <a:pt x="994" y="3030"/>
                    <a:pt x="1285" y="3030"/>
                  </a:cubicBezTo>
                  <a:cubicBezTo>
                    <a:pt x="1486" y="3030"/>
                    <a:pt x="1656" y="2876"/>
                    <a:pt x="1656" y="2356"/>
                  </a:cubicBezTo>
                  <a:cubicBezTo>
                    <a:pt x="1688" y="1083"/>
                    <a:pt x="828" y="0"/>
                    <a:pt x="828" y="0"/>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2" name="Google Shape;3962;p74"/>
            <p:cNvSpPr/>
            <p:nvPr/>
          </p:nvSpPr>
          <p:spPr>
            <a:xfrm>
              <a:off x="6432958" y="908340"/>
              <a:ext cx="122080" cy="69962"/>
            </a:xfrm>
            <a:custGeom>
              <a:rect b="b" l="l" r="r" t="t"/>
              <a:pathLst>
                <a:path extrusionOk="0" h="4744" w="8278">
                  <a:moveTo>
                    <a:pt x="6908" y="0"/>
                  </a:moveTo>
                  <a:cubicBezTo>
                    <a:pt x="5667" y="1210"/>
                    <a:pt x="4393" y="2579"/>
                    <a:pt x="3375" y="3343"/>
                  </a:cubicBezTo>
                  <a:cubicBezTo>
                    <a:pt x="3184" y="3502"/>
                    <a:pt x="2961" y="3629"/>
                    <a:pt x="2770" y="3693"/>
                  </a:cubicBezTo>
                  <a:lnTo>
                    <a:pt x="2770" y="3820"/>
                  </a:lnTo>
                  <a:cubicBezTo>
                    <a:pt x="2133" y="4170"/>
                    <a:pt x="1656" y="4330"/>
                    <a:pt x="1178" y="4489"/>
                  </a:cubicBezTo>
                  <a:cubicBezTo>
                    <a:pt x="510" y="4680"/>
                    <a:pt x="32" y="4744"/>
                    <a:pt x="0" y="4744"/>
                  </a:cubicBezTo>
                  <a:lnTo>
                    <a:pt x="8277" y="4744"/>
                  </a:lnTo>
                  <a:cubicBezTo>
                    <a:pt x="8277" y="4744"/>
                    <a:pt x="8150" y="3024"/>
                    <a:pt x="7641" y="1592"/>
                  </a:cubicBezTo>
                  <a:cubicBezTo>
                    <a:pt x="7545" y="1210"/>
                    <a:pt x="7418" y="923"/>
                    <a:pt x="7259" y="573"/>
                  </a:cubicBezTo>
                  <a:cubicBezTo>
                    <a:pt x="7195" y="382"/>
                    <a:pt x="7036" y="159"/>
                    <a:pt x="6908" y="0"/>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3" name="Google Shape;3963;p74"/>
            <p:cNvSpPr/>
            <p:nvPr/>
          </p:nvSpPr>
          <p:spPr>
            <a:xfrm>
              <a:off x="6343747" y="675467"/>
              <a:ext cx="199548" cy="301881"/>
            </a:xfrm>
            <a:custGeom>
              <a:rect b="b" l="l" r="r" t="t"/>
              <a:pathLst>
                <a:path extrusionOk="0" h="20470" w="13531">
                  <a:moveTo>
                    <a:pt x="9965" y="0"/>
                  </a:moveTo>
                  <a:lnTo>
                    <a:pt x="9615" y="32"/>
                  </a:lnTo>
                  <a:lnTo>
                    <a:pt x="4935" y="414"/>
                  </a:lnTo>
                  <a:cubicBezTo>
                    <a:pt x="4935" y="414"/>
                    <a:pt x="4012" y="1433"/>
                    <a:pt x="3725" y="2579"/>
                  </a:cubicBezTo>
                  <a:cubicBezTo>
                    <a:pt x="3757" y="3120"/>
                    <a:pt x="3853" y="3725"/>
                    <a:pt x="3980" y="4361"/>
                  </a:cubicBezTo>
                  <a:cubicBezTo>
                    <a:pt x="4012" y="4680"/>
                    <a:pt x="4044" y="5030"/>
                    <a:pt x="4139" y="5412"/>
                  </a:cubicBezTo>
                  <a:cubicBezTo>
                    <a:pt x="4235" y="5985"/>
                    <a:pt x="4362" y="6590"/>
                    <a:pt x="4489" y="7258"/>
                  </a:cubicBezTo>
                  <a:cubicBezTo>
                    <a:pt x="4521" y="7386"/>
                    <a:pt x="4553" y="7513"/>
                    <a:pt x="4553" y="7672"/>
                  </a:cubicBezTo>
                  <a:cubicBezTo>
                    <a:pt x="4649" y="8118"/>
                    <a:pt x="4649" y="8691"/>
                    <a:pt x="4649" y="9264"/>
                  </a:cubicBezTo>
                  <a:lnTo>
                    <a:pt x="4649" y="10219"/>
                  </a:lnTo>
                  <a:cubicBezTo>
                    <a:pt x="4649" y="10856"/>
                    <a:pt x="4617" y="11333"/>
                    <a:pt x="4617" y="11492"/>
                  </a:cubicBezTo>
                  <a:cubicBezTo>
                    <a:pt x="1019" y="15854"/>
                    <a:pt x="542" y="16491"/>
                    <a:pt x="96" y="18496"/>
                  </a:cubicBezTo>
                  <a:cubicBezTo>
                    <a:pt x="1" y="18974"/>
                    <a:pt x="160" y="19451"/>
                    <a:pt x="414" y="19801"/>
                  </a:cubicBezTo>
                  <a:cubicBezTo>
                    <a:pt x="733" y="20215"/>
                    <a:pt x="1274" y="20470"/>
                    <a:pt x="1815" y="20470"/>
                  </a:cubicBezTo>
                  <a:lnTo>
                    <a:pt x="8851" y="20470"/>
                  </a:lnTo>
                  <a:lnTo>
                    <a:pt x="8851" y="20120"/>
                  </a:lnTo>
                  <a:cubicBezTo>
                    <a:pt x="8851" y="19738"/>
                    <a:pt x="9105" y="19324"/>
                    <a:pt x="9456" y="19133"/>
                  </a:cubicBezTo>
                  <a:cubicBezTo>
                    <a:pt x="10315" y="18655"/>
                    <a:pt x="11557" y="18019"/>
                    <a:pt x="12480" y="16904"/>
                  </a:cubicBezTo>
                  <a:cubicBezTo>
                    <a:pt x="12671" y="16650"/>
                    <a:pt x="12894" y="16268"/>
                    <a:pt x="12989" y="15726"/>
                  </a:cubicBezTo>
                  <a:cubicBezTo>
                    <a:pt x="13403" y="14198"/>
                    <a:pt x="13530" y="11652"/>
                    <a:pt x="13435" y="9232"/>
                  </a:cubicBezTo>
                  <a:cubicBezTo>
                    <a:pt x="13435" y="8277"/>
                    <a:pt x="13403" y="7322"/>
                    <a:pt x="13371" y="6463"/>
                  </a:cubicBezTo>
                  <a:lnTo>
                    <a:pt x="13371" y="6049"/>
                  </a:lnTo>
                  <a:lnTo>
                    <a:pt x="13371" y="5921"/>
                  </a:lnTo>
                  <a:cubicBezTo>
                    <a:pt x="13467" y="4393"/>
                    <a:pt x="13371" y="3056"/>
                    <a:pt x="12989" y="1783"/>
                  </a:cubicBezTo>
                  <a:cubicBezTo>
                    <a:pt x="12926" y="1433"/>
                    <a:pt x="12766" y="1019"/>
                    <a:pt x="12607" y="669"/>
                  </a:cubicBezTo>
                  <a:cubicBezTo>
                    <a:pt x="11843" y="255"/>
                    <a:pt x="11015" y="255"/>
                    <a:pt x="9965" y="0"/>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4" name="Google Shape;3964;p74"/>
            <p:cNvSpPr/>
            <p:nvPr/>
          </p:nvSpPr>
          <p:spPr>
            <a:xfrm>
              <a:off x="6400085" y="660955"/>
              <a:ext cx="46027" cy="57412"/>
            </a:xfrm>
            <a:custGeom>
              <a:rect b="b" l="l" r="r" t="t"/>
              <a:pathLst>
                <a:path extrusionOk="0" h="3893" w="3121">
                  <a:moveTo>
                    <a:pt x="1765" y="1"/>
                  </a:moveTo>
                  <a:cubicBezTo>
                    <a:pt x="1444" y="1"/>
                    <a:pt x="1020" y="29"/>
                    <a:pt x="1020" y="29"/>
                  </a:cubicBezTo>
                  <a:cubicBezTo>
                    <a:pt x="1179" y="666"/>
                    <a:pt x="1051" y="1334"/>
                    <a:pt x="638" y="1844"/>
                  </a:cubicBezTo>
                  <a:cubicBezTo>
                    <a:pt x="319" y="2289"/>
                    <a:pt x="1" y="2830"/>
                    <a:pt x="1" y="3404"/>
                  </a:cubicBezTo>
                  <a:cubicBezTo>
                    <a:pt x="740" y="3829"/>
                    <a:pt x="1558" y="3892"/>
                    <a:pt x="1978" y="3892"/>
                  </a:cubicBezTo>
                  <a:cubicBezTo>
                    <a:pt x="2155" y="3892"/>
                    <a:pt x="2261" y="3881"/>
                    <a:pt x="2261" y="3881"/>
                  </a:cubicBezTo>
                  <a:lnTo>
                    <a:pt x="3057" y="2448"/>
                  </a:lnTo>
                  <a:cubicBezTo>
                    <a:pt x="3057" y="2448"/>
                    <a:pt x="3057" y="1207"/>
                    <a:pt x="3089" y="1048"/>
                  </a:cubicBezTo>
                  <a:cubicBezTo>
                    <a:pt x="3121" y="889"/>
                    <a:pt x="3057" y="347"/>
                    <a:pt x="3025" y="284"/>
                  </a:cubicBezTo>
                  <a:cubicBezTo>
                    <a:pt x="2961" y="252"/>
                    <a:pt x="2229" y="61"/>
                    <a:pt x="2102" y="29"/>
                  </a:cubicBezTo>
                  <a:cubicBezTo>
                    <a:pt x="2059" y="8"/>
                    <a:pt x="1925" y="1"/>
                    <a:pt x="1765" y="1"/>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5" name="Google Shape;3965;p74"/>
            <p:cNvSpPr/>
            <p:nvPr/>
          </p:nvSpPr>
          <p:spPr>
            <a:xfrm>
              <a:off x="6383655" y="551037"/>
              <a:ext cx="104235" cy="115989"/>
            </a:xfrm>
            <a:custGeom>
              <a:rect b="b" l="l" r="r" t="t"/>
              <a:pathLst>
                <a:path extrusionOk="0" h="7865" w="7068">
                  <a:moveTo>
                    <a:pt x="7068" y="4330"/>
                  </a:moveTo>
                  <a:lnTo>
                    <a:pt x="7068" y="4521"/>
                  </a:lnTo>
                  <a:cubicBezTo>
                    <a:pt x="6909" y="5667"/>
                    <a:pt x="6272" y="6463"/>
                    <a:pt x="5604" y="7068"/>
                  </a:cubicBezTo>
                  <a:cubicBezTo>
                    <a:pt x="5572" y="6368"/>
                    <a:pt x="5444" y="5349"/>
                    <a:pt x="4935" y="6368"/>
                  </a:cubicBezTo>
                  <a:cubicBezTo>
                    <a:pt x="4712" y="6750"/>
                    <a:pt x="4457" y="7036"/>
                    <a:pt x="4203" y="7259"/>
                  </a:cubicBezTo>
                  <a:cubicBezTo>
                    <a:pt x="3821" y="7578"/>
                    <a:pt x="3375" y="7705"/>
                    <a:pt x="3089" y="7800"/>
                  </a:cubicBezTo>
                  <a:cubicBezTo>
                    <a:pt x="2961" y="7832"/>
                    <a:pt x="2866" y="7832"/>
                    <a:pt x="2770" y="7832"/>
                  </a:cubicBezTo>
                  <a:cubicBezTo>
                    <a:pt x="2643" y="7864"/>
                    <a:pt x="2547" y="7864"/>
                    <a:pt x="2420" y="7800"/>
                  </a:cubicBezTo>
                  <a:cubicBezTo>
                    <a:pt x="1752" y="7418"/>
                    <a:pt x="1338" y="7004"/>
                    <a:pt x="1083" y="6527"/>
                  </a:cubicBezTo>
                  <a:cubicBezTo>
                    <a:pt x="987" y="6272"/>
                    <a:pt x="924" y="6049"/>
                    <a:pt x="860" y="5763"/>
                  </a:cubicBezTo>
                  <a:cubicBezTo>
                    <a:pt x="860" y="5731"/>
                    <a:pt x="860" y="5636"/>
                    <a:pt x="828" y="5604"/>
                  </a:cubicBezTo>
                  <a:cubicBezTo>
                    <a:pt x="446" y="5031"/>
                    <a:pt x="255" y="4426"/>
                    <a:pt x="160" y="3885"/>
                  </a:cubicBezTo>
                  <a:cubicBezTo>
                    <a:pt x="1" y="3121"/>
                    <a:pt x="64" y="2388"/>
                    <a:pt x="351" y="1784"/>
                  </a:cubicBezTo>
                  <a:cubicBezTo>
                    <a:pt x="828" y="733"/>
                    <a:pt x="1847" y="33"/>
                    <a:pt x="3343" y="33"/>
                  </a:cubicBezTo>
                  <a:cubicBezTo>
                    <a:pt x="6686" y="1"/>
                    <a:pt x="7068" y="2293"/>
                    <a:pt x="7068" y="4330"/>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6" name="Google Shape;3966;p74"/>
            <p:cNvSpPr/>
            <p:nvPr/>
          </p:nvSpPr>
          <p:spPr>
            <a:xfrm>
              <a:off x="6394451" y="567482"/>
              <a:ext cx="140396" cy="164331"/>
            </a:xfrm>
            <a:custGeom>
              <a:rect b="b" l="l" r="r" t="t"/>
              <a:pathLst>
                <a:path extrusionOk="0" h="11143" w="9520">
                  <a:moveTo>
                    <a:pt x="5508" y="0"/>
                  </a:moveTo>
                  <a:lnTo>
                    <a:pt x="5285" y="350"/>
                  </a:lnTo>
                  <a:lnTo>
                    <a:pt x="4044" y="2802"/>
                  </a:lnTo>
                  <a:lnTo>
                    <a:pt x="3916" y="3056"/>
                  </a:lnTo>
                  <a:lnTo>
                    <a:pt x="3757" y="3375"/>
                  </a:lnTo>
                  <a:cubicBezTo>
                    <a:pt x="3757" y="3375"/>
                    <a:pt x="3694" y="3438"/>
                    <a:pt x="3694" y="3566"/>
                  </a:cubicBezTo>
                  <a:lnTo>
                    <a:pt x="3694" y="3661"/>
                  </a:lnTo>
                  <a:cubicBezTo>
                    <a:pt x="3630" y="4139"/>
                    <a:pt x="3471" y="5253"/>
                    <a:pt x="3152" y="6303"/>
                  </a:cubicBezTo>
                  <a:cubicBezTo>
                    <a:pt x="3121" y="6558"/>
                    <a:pt x="3025" y="6749"/>
                    <a:pt x="2961" y="7004"/>
                  </a:cubicBezTo>
                  <a:cubicBezTo>
                    <a:pt x="2898" y="7163"/>
                    <a:pt x="2834" y="7354"/>
                    <a:pt x="2739" y="7513"/>
                  </a:cubicBezTo>
                  <a:cubicBezTo>
                    <a:pt x="2739" y="7545"/>
                    <a:pt x="2707" y="7545"/>
                    <a:pt x="2707" y="7577"/>
                  </a:cubicBezTo>
                  <a:cubicBezTo>
                    <a:pt x="2675" y="7640"/>
                    <a:pt x="2675" y="7672"/>
                    <a:pt x="2643" y="7704"/>
                  </a:cubicBezTo>
                  <a:cubicBezTo>
                    <a:pt x="2611" y="7800"/>
                    <a:pt x="2611" y="7831"/>
                    <a:pt x="2548" y="7863"/>
                  </a:cubicBezTo>
                  <a:cubicBezTo>
                    <a:pt x="2388" y="8182"/>
                    <a:pt x="2229" y="8468"/>
                    <a:pt x="2038" y="8659"/>
                  </a:cubicBezTo>
                  <a:cubicBezTo>
                    <a:pt x="2038" y="8659"/>
                    <a:pt x="1274" y="9550"/>
                    <a:pt x="446" y="10219"/>
                  </a:cubicBezTo>
                  <a:cubicBezTo>
                    <a:pt x="319" y="10346"/>
                    <a:pt x="160" y="10442"/>
                    <a:pt x="1" y="10569"/>
                  </a:cubicBezTo>
                  <a:cubicBezTo>
                    <a:pt x="1" y="10569"/>
                    <a:pt x="860" y="10888"/>
                    <a:pt x="1847" y="11047"/>
                  </a:cubicBezTo>
                  <a:cubicBezTo>
                    <a:pt x="2197" y="11079"/>
                    <a:pt x="2611" y="11142"/>
                    <a:pt x="2961" y="11142"/>
                  </a:cubicBezTo>
                  <a:cubicBezTo>
                    <a:pt x="3343" y="11142"/>
                    <a:pt x="3757" y="10919"/>
                    <a:pt x="3948" y="10569"/>
                  </a:cubicBezTo>
                  <a:cubicBezTo>
                    <a:pt x="3980" y="10537"/>
                    <a:pt x="3980" y="10506"/>
                    <a:pt x="3980" y="10506"/>
                  </a:cubicBezTo>
                  <a:cubicBezTo>
                    <a:pt x="4076" y="10506"/>
                    <a:pt x="4107" y="10537"/>
                    <a:pt x="4203" y="10537"/>
                  </a:cubicBezTo>
                  <a:cubicBezTo>
                    <a:pt x="4676" y="10658"/>
                    <a:pt x="5057" y="10711"/>
                    <a:pt x="5369" y="10711"/>
                  </a:cubicBezTo>
                  <a:cubicBezTo>
                    <a:pt x="5959" y="10711"/>
                    <a:pt x="6298" y="10522"/>
                    <a:pt x="6527" y="10251"/>
                  </a:cubicBezTo>
                  <a:lnTo>
                    <a:pt x="6782" y="9901"/>
                  </a:lnTo>
                  <a:cubicBezTo>
                    <a:pt x="7068" y="9423"/>
                    <a:pt x="7291" y="8850"/>
                    <a:pt x="8087" y="8691"/>
                  </a:cubicBezTo>
                  <a:cubicBezTo>
                    <a:pt x="8193" y="8680"/>
                    <a:pt x="8317" y="8673"/>
                    <a:pt x="8457" y="8673"/>
                  </a:cubicBezTo>
                  <a:cubicBezTo>
                    <a:pt x="8738" y="8673"/>
                    <a:pt x="9084" y="8702"/>
                    <a:pt x="9488" y="8786"/>
                  </a:cubicBezTo>
                  <a:lnTo>
                    <a:pt x="9519" y="8786"/>
                  </a:lnTo>
                  <a:cubicBezTo>
                    <a:pt x="9074" y="7163"/>
                    <a:pt x="7546" y="4871"/>
                    <a:pt x="7036" y="4361"/>
                  </a:cubicBezTo>
                  <a:cubicBezTo>
                    <a:pt x="7036" y="4361"/>
                    <a:pt x="7418" y="3438"/>
                    <a:pt x="7164" y="2165"/>
                  </a:cubicBezTo>
                  <a:cubicBezTo>
                    <a:pt x="6622" y="828"/>
                    <a:pt x="5540" y="32"/>
                    <a:pt x="5508" y="0"/>
                  </a:cubicBezTo>
                  <a:close/>
                </a:path>
              </a:pathLst>
            </a:custGeom>
            <a:solidFill>
              <a:srgbClr val="9B6C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7" name="Google Shape;3967;p74"/>
            <p:cNvSpPr/>
            <p:nvPr/>
          </p:nvSpPr>
          <p:spPr>
            <a:xfrm>
              <a:off x="6452204" y="722410"/>
              <a:ext cx="15" cy="15"/>
            </a:xfrm>
            <a:custGeom>
              <a:rect b="b" l="l" r="r" t="t"/>
              <a:pathLst>
                <a:path extrusionOk="0" h="1" w="1">
                  <a:moveTo>
                    <a:pt x="0" y="1"/>
                  </a:moveTo>
                  <a:lnTo>
                    <a:pt x="0" y="1"/>
                  </a:lnTo>
                  <a:close/>
                </a:path>
              </a:pathLst>
            </a:custGeom>
            <a:solidFill>
              <a:srgbClr val="882E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8" name="Google Shape;3968;p74"/>
            <p:cNvSpPr/>
            <p:nvPr/>
          </p:nvSpPr>
          <p:spPr>
            <a:xfrm>
              <a:off x="6453148" y="654805"/>
              <a:ext cx="54005" cy="68561"/>
            </a:xfrm>
            <a:custGeom>
              <a:rect b="b" l="l" r="r" t="t"/>
              <a:pathLst>
                <a:path extrusionOk="0" h="4649" w="3662">
                  <a:moveTo>
                    <a:pt x="1974" y="0"/>
                  </a:moveTo>
                  <a:lnTo>
                    <a:pt x="1974" y="0"/>
                  </a:lnTo>
                  <a:cubicBezTo>
                    <a:pt x="1910" y="382"/>
                    <a:pt x="1847" y="828"/>
                    <a:pt x="1719" y="1242"/>
                  </a:cubicBezTo>
                  <a:cubicBezTo>
                    <a:pt x="1592" y="1624"/>
                    <a:pt x="1433" y="2038"/>
                    <a:pt x="1274" y="2420"/>
                  </a:cubicBezTo>
                  <a:cubicBezTo>
                    <a:pt x="1083" y="2770"/>
                    <a:pt x="892" y="3184"/>
                    <a:pt x="701" y="3534"/>
                  </a:cubicBezTo>
                  <a:cubicBezTo>
                    <a:pt x="478" y="3884"/>
                    <a:pt x="255" y="4266"/>
                    <a:pt x="0" y="4616"/>
                  </a:cubicBezTo>
                  <a:cubicBezTo>
                    <a:pt x="96" y="4616"/>
                    <a:pt x="127" y="4648"/>
                    <a:pt x="223" y="4648"/>
                  </a:cubicBezTo>
                  <a:cubicBezTo>
                    <a:pt x="382" y="4616"/>
                    <a:pt x="478" y="4521"/>
                    <a:pt x="637" y="4489"/>
                  </a:cubicBezTo>
                  <a:cubicBezTo>
                    <a:pt x="860" y="4425"/>
                    <a:pt x="1019" y="4298"/>
                    <a:pt x="1210" y="4203"/>
                  </a:cubicBezTo>
                  <a:cubicBezTo>
                    <a:pt x="1560" y="4012"/>
                    <a:pt x="1910" y="3789"/>
                    <a:pt x="2229" y="3502"/>
                  </a:cubicBezTo>
                  <a:lnTo>
                    <a:pt x="2674" y="3056"/>
                  </a:lnTo>
                  <a:cubicBezTo>
                    <a:pt x="2833" y="2897"/>
                    <a:pt x="2961" y="2738"/>
                    <a:pt x="3088" y="2579"/>
                  </a:cubicBezTo>
                  <a:cubicBezTo>
                    <a:pt x="3311" y="2261"/>
                    <a:pt x="3502" y="1911"/>
                    <a:pt x="3661" y="1497"/>
                  </a:cubicBezTo>
                  <a:lnTo>
                    <a:pt x="3661" y="1497"/>
                  </a:lnTo>
                  <a:cubicBezTo>
                    <a:pt x="3502" y="1911"/>
                    <a:pt x="3279" y="2261"/>
                    <a:pt x="2993" y="2611"/>
                  </a:cubicBezTo>
                  <a:cubicBezTo>
                    <a:pt x="2865" y="2770"/>
                    <a:pt x="2770" y="2929"/>
                    <a:pt x="2611" y="3088"/>
                  </a:cubicBezTo>
                  <a:cubicBezTo>
                    <a:pt x="2483" y="3247"/>
                    <a:pt x="2324" y="3407"/>
                    <a:pt x="2165" y="3534"/>
                  </a:cubicBezTo>
                  <a:cubicBezTo>
                    <a:pt x="1847" y="3821"/>
                    <a:pt x="1496" y="4012"/>
                    <a:pt x="1114" y="4203"/>
                  </a:cubicBezTo>
                  <a:cubicBezTo>
                    <a:pt x="955" y="4298"/>
                    <a:pt x="764" y="4362"/>
                    <a:pt x="573" y="4457"/>
                  </a:cubicBezTo>
                  <a:cubicBezTo>
                    <a:pt x="446" y="4521"/>
                    <a:pt x="287" y="4585"/>
                    <a:pt x="127" y="4616"/>
                  </a:cubicBezTo>
                  <a:cubicBezTo>
                    <a:pt x="382" y="4298"/>
                    <a:pt x="541" y="3948"/>
                    <a:pt x="732" y="3629"/>
                  </a:cubicBezTo>
                  <a:cubicBezTo>
                    <a:pt x="923" y="3216"/>
                    <a:pt x="1114" y="2865"/>
                    <a:pt x="1274" y="2452"/>
                  </a:cubicBezTo>
                  <a:cubicBezTo>
                    <a:pt x="1433" y="2070"/>
                    <a:pt x="1592" y="1656"/>
                    <a:pt x="1719" y="1274"/>
                  </a:cubicBezTo>
                  <a:cubicBezTo>
                    <a:pt x="1815" y="1019"/>
                    <a:pt x="1847" y="828"/>
                    <a:pt x="1878" y="637"/>
                  </a:cubicBezTo>
                  <a:cubicBezTo>
                    <a:pt x="1910" y="446"/>
                    <a:pt x="1974" y="191"/>
                    <a:pt x="1974"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9" name="Google Shape;3969;p74"/>
            <p:cNvSpPr/>
            <p:nvPr/>
          </p:nvSpPr>
          <p:spPr>
            <a:xfrm>
              <a:off x="6407134" y="643169"/>
              <a:ext cx="7993" cy="4159"/>
            </a:xfrm>
            <a:custGeom>
              <a:rect b="b" l="l" r="r" t="t"/>
              <a:pathLst>
                <a:path extrusionOk="0" h="282" w="542">
                  <a:moveTo>
                    <a:pt x="204" y="0"/>
                  </a:moveTo>
                  <a:cubicBezTo>
                    <a:pt x="102" y="0"/>
                    <a:pt x="15" y="40"/>
                    <a:pt x="0" y="184"/>
                  </a:cubicBezTo>
                  <a:cubicBezTo>
                    <a:pt x="0" y="184"/>
                    <a:pt x="54" y="281"/>
                    <a:pt x="174" y="281"/>
                  </a:cubicBezTo>
                  <a:cubicBezTo>
                    <a:pt x="260" y="281"/>
                    <a:pt x="381" y="231"/>
                    <a:pt x="542" y="57"/>
                  </a:cubicBezTo>
                  <a:cubicBezTo>
                    <a:pt x="472" y="57"/>
                    <a:pt x="327" y="0"/>
                    <a:pt x="20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0" name="Google Shape;3970;p74"/>
            <p:cNvSpPr/>
            <p:nvPr/>
          </p:nvSpPr>
          <p:spPr>
            <a:xfrm>
              <a:off x="6407134" y="643538"/>
              <a:ext cx="7993" cy="2832"/>
            </a:xfrm>
            <a:custGeom>
              <a:rect b="b" l="l" r="r" t="t"/>
              <a:pathLst>
                <a:path extrusionOk="0" h="192" w="542">
                  <a:moveTo>
                    <a:pt x="223" y="0"/>
                  </a:moveTo>
                  <a:cubicBezTo>
                    <a:pt x="255" y="0"/>
                    <a:pt x="351" y="32"/>
                    <a:pt x="382" y="32"/>
                  </a:cubicBezTo>
                  <a:cubicBezTo>
                    <a:pt x="351" y="32"/>
                    <a:pt x="287" y="0"/>
                    <a:pt x="223" y="0"/>
                  </a:cubicBezTo>
                  <a:close/>
                  <a:moveTo>
                    <a:pt x="382" y="32"/>
                  </a:moveTo>
                  <a:cubicBezTo>
                    <a:pt x="414" y="96"/>
                    <a:pt x="510" y="96"/>
                    <a:pt x="542" y="96"/>
                  </a:cubicBezTo>
                  <a:cubicBezTo>
                    <a:pt x="510" y="32"/>
                    <a:pt x="478" y="32"/>
                    <a:pt x="382" y="32"/>
                  </a:cubicBezTo>
                  <a:close/>
                  <a:moveTo>
                    <a:pt x="64" y="32"/>
                  </a:moveTo>
                  <a:cubicBezTo>
                    <a:pt x="0" y="96"/>
                    <a:pt x="0" y="159"/>
                    <a:pt x="0" y="191"/>
                  </a:cubicBezTo>
                  <a:cubicBezTo>
                    <a:pt x="0" y="128"/>
                    <a:pt x="32" y="96"/>
                    <a:pt x="64" y="32"/>
                  </a:cubicBezTo>
                  <a:close/>
                </a:path>
              </a:pathLst>
            </a:custGeom>
            <a:solidFill>
              <a:srgbClr val="FFD4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1" name="Google Shape;3971;p74"/>
            <p:cNvSpPr/>
            <p:nvPr/>
          </p:nvSpPr>
          <p:spPr>
            <a:xfrm>
              <a:off x="6415113" y="654805"/>
              <a:ext cx="8937" cy="4704"/>
            </a:xfrm>
            <a:custGeom>
              <a:rect b="b" l="l" r="r" t="t"/>
              <a:pathLst>
                <a:path extrusionOk="0" h="319" w="606">
                  <a:moveTo>
                    <a:pt x="605" y="0"/>
                  </a:moveTo>
                  <a:lnTo>
                    <a:pt x="478" y="128"/>
                  </a:lnTo>
                  <a:cubicBezTo>
                    <a:pt x="414" y="160"/>
                    <a:pt x="351" y="160"/>
                    <a:pt x="319" y="191"/>
                  </a:cubicBezTo>
                  <a:cubicBezTo>
                    <a:pt x="255" y="287"/>
                    <a:pt x="128" y="287"/>
                    <a:pt x="1" y="319"/>
                  </a:cubicBezTo>
                  <a:lnTo>
                    <a:pt x="160" y="319"/>
                  </a:lnTo>
                  <a:cubicBezTo>
                    <a:pt x="192" y="319"/>
                    <a:pt x="287" y="319"/>
                    <a:pt x="319" y="287"/>
                  </a:cubicBezTo>
                  <a:cubicBezTo>
                    <a:pt x="414" y="223"/>
                    <a:pt x="446" y="191"/>
                    <a:pt x="478" y="160"/>
                  </a:cubicBezTo>
                  <a:cubicBezTo>
                    <a:pt x="574" y="128"/>
                    <a:pt x="574" y="32"/>
                    <a:pt x="605" y="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2" name="Google Shape;3972;p74"/>
            <p:cNvSpPr/>
            <p:nvPr/>
          </p:nvSpPr>
          <p:spPr>
            <a:xfrm>
              <a:off x="6409479" y="613024"/>
              <a:ext cx="19732" cy="8922"/>
            </a:xfrm>
            <a:custGeom>
              <a:rect b="b" l="l" r="r" t="t"/>
              <a:pathLst>
                <a:path extrusionOk="0" h="605" w="1338">
                  <a:moveTo>
                    <a:pt x="924" y="0"/>
                  </a:moveTo>
                  <a:cubicBezTo>
                    <a:pt x="860" y="0"/>
                    <a:pt x="733" y="32"/>
                    <a:pt x="669" y="64"/>
                  </a:cubicBezTo>
                  <a:cubicBezTo>
                    <a:pt x="574" y="127"/>
                    <a:pt x="510" y="191"/>
                    <a:pt x="414" y="255"/>
                  </a:cubicBezTo>
                  <a:cubicBezTo>
                    <a:pt x="351" y="287"/>
                    <a:pt x="255" y="318"/>
                    <a:pt x="192" y="414"/>
                  </a:cubicBezTo>
                  <a:cubicBezTo>
                    <a:pt x="96" y="446"/>
                    <a:pt x="64" y="509"/>
                    <a:pt x="1" y="605"/>
                  </a:cubicBezTo>
                  <a:cubicBezTo>
                    <a:pt x="64" y="573"/>
                    <a:pt x="160" y="509"/>
                    <a:pt x="192" y="478"/>
                  </a:cubicBezTo>
                  <a:lnTo>
                    <a:pt x="414" y="350"/>
                  </a:lnTo>
                  <a:lnTo>
                    <a:pt x="669" y="223"/>
                  </a:lnTo>
                  <a:cubicBezTo>
                    <a:pt x="733" y="159"/>
                    <a:pt x="828" y="159"/>
                    <a:pt x="892" y="127"/>
                  </a:cubicBezTo>
                  <a:lnTo>
                    <a:pt x="1338" y="127"/>
                  </a:lnTo>
                  <a:cubicBezTo>
                    <a:pt x="1306" y="64"/>
                    <a:pt x="1210" y="64"/>
                    <a:pt x="1147" y="32"/>
                  </a:cubicBezTo>
                  <a:cubicBezTo>
                    <a:pt x="1083" y="32"/>
                    <a:pt x="1019" y="0"/>
                    <a:pt x="92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3" name="Google Shape;3973;p74"/>
            <p:cNvSpPr/>
            <p:nvPr/>
          </p:nvSpPr>
          <p:spPr>
            <a:xfrm>
              <a:off x="6412768" y="621932"/>
              <a:ext cx="16443" cy="5191"/>
            </a:xfrm>
            <a:custGeom>
              <a:rect b="b" l="l" r="r" t="t"/>
              <a:pathLst>
                <a:path extrusionOk="0" h="352" w="1115">
                  <a:moveTo>
                    <a:pt x="1115" y="1"/>
                  </a:moveTo>
                  <a:cubicBezTo>
                    <a:pt x="1051" y="33"/>
                    <a:pt x="955" y="128"/>
                    <a:pt x="860" y="160"/>
                  </a:cubicBezTo>
                  <a:cubicBezTo>
                    <a:pt x="796" y="192"/>
                    <a:pt x="669" y="224"/>
                    <a:pt x="605" y="256"/>
                  </a:cubicBezTo>
                  <a:cubicBezTo>
                    <a:pt x="414" y="224"/>
                    <a:pt x="191" y="224"/>
                    <a:pt x="0" y="224"/>
                  </a:cubicBezTo>
                  <a:cubicBezTo>
                    <a:pt x="191" y="287"/>
                    <a:pt x="414" y="287"/>
                    <a:pt x="605" y="351"/>
                  </a:cubicBezTo>
                  <a:cubicBezTo>
                    <a:pt x="669" y="319"/>
                    <a:pt x="701" y="319"/>
                    <a:pt x="764" y="256"/>
                  </a:cubicBezTo>
                  <a:cubicBezTo>
                    <a:pt x="796" y="256"/>
                    <a:pt x="828" y="224"/>
                    <a:pt x="860" y="192"/>
                  </a:cubicBezTo>
                  <a:cubicBezTo>
                    <a:pt x="924" y="192"/>
                    <a:pt x="955" y="160"/>
                    <a:pt x="987" y="96"/>
                  </a:cubicBezTo>
                  <a:lnTo>
                    <a:pt x="1115" y="1"/>
                  </a:ln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4" name="Google Shape;3974;p74"/>
            <p:cNvSpPr/>
            <p:nvPr/>
          </p:nvSpPr>
          <p:spPr>
            <a:xfrm>
              <a:off x="6393050" y="624291"/>
              <a:ext cx="7993" cy="4233"/>
            </a:xfrm>
            <a:custGeom>
              <a:rect b="b" l="l" r="r" t="t"/>
              <a:pathLst>
                <a:path extrusionOk="0" h="287" w="542">
                  <a:moveTo>
                    <a:pt x="319" y="0"/>
                  </a:moveTo>
                  <a:cubicBezTo>
                    <a:pt x="255" y="32"/>
                    <a:pt x="223" y="32"/>
                    <a:pt x="191" y="32"/>
                  </a:cubicBezTo>
                  <a:cubicBezTo>
                    <a:pt x="128" y="32"/>
                    <a:pt x="96" y="32"/>
                    <a:pt x="64" y="64"/>
                  </a:cubicBezTo>
                  <a:lnTo>
                    <a:pt x="0" y="287"/>
                  </a:lnTo>
                  <a:lnTo>
                    <a:pt x="159" y="159"/>
                  </a:lnTo>
                  <a:cubicBezTo>
                    <a:pt x="223" y="127"/>
                    <a:pt x="255" y="127"/>
                    <a:pt x="350" y="64"/>
                  </a:cubicBezTo>
                  <a:cubicBezTo>
                    <a:pt x="382" y="64"/>
                    <a:pt x="478" y="32"/>
                    <a:pt x="541"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5" name="Google Shape;3975;p74"/>
            <p:cNvSpPr/>
            <p:nvPr/>
          </p:nvSpPr>
          <p:spPr>
            <a:xfrm>
              <a:off x="6395395" y="629925"/>
              <a:ext cx="7521" cy="2094"/>
            </a:xfrm>
            <a:custGeom>
              <a:rect b="b" l="l" r="r" t="t"/>
              <a:pathLst>
                <a:path extrusionOk="0" h="142" w="510">
                  <a:moveTo>
                    <a:pt x="510" y="0"/>
                  </a:moveTo>
                  <a:cubicBezTo>
                    <a:pt x="446" y="0"/>
                    <a:pt x="446" y="64"/>
                    <a:pt x="414" y="64"/>
                  </a:cubicBezTo>
                  <a:cubicBezTo>
                    <a:pt x="382" y="64"/>
                    <a:pt x="382" y="96"/>
                    <a:pt x="351" y="96"/>
                  </a:cubicBezTo>
                  <a:cubicBezTo>
                    <a:pt x="223" y="127"/>
                    <a:pt x="96" y="127"/>
                    <a:pt x="0" y="127"/>
                  </a:cubicBezTo>
                  <a:cubicBezTo>
                    <a:pt x="43" y="127"/>
                    <a:pt x="71" y="142"/>
                    <a:pt x="104" y="142"/>
                  </a:cubicBezTo>
                  <a:cubicBezTo>
                    <a:pt x="121" y="142"/>
                    <a:pt x="138" y="138"/>
                    <a:pt x="160" y="127"/>
                  </a:cubicBezTo>
                  <a:lnTo>
                    <a:pt x="351" y="127"/>
                  </a:lnTo>
                  <a:cubicBezTo>
                    <a:pt x="382" y="127"/>
                    <a:pt x="382" y="96"/>
                    <a:pt x="414" y="96"/>
                  </a:cubicBezTo>
                  <a:cubicBezTo>
                    <a:pt x="446" y="64"/>
                    <a:pt x="510" y="64"/>
                    <a:pt x="510" y="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6" name="Google Shape;3976;p74"/>
            <p:cNvSpPr/>
            <p:nvPr/>
          </p:nvSpPr>
          <p:spPr>
            <a:xfrm>
              <a:off x="6429197" y="660439"/>
              <a:ext cx="11754" cy="21133"/>
            </a:xfrm>
            <a:custGeom>
              <a:rect b="b" l="l" r="r" t="t"/>
              <a:pathLst>
                <a:path extrusionOk="0" h="1433" w="797">
                  <a:moveTo>
                    <a:pt x="796" y="0"/>
                  </a:moveTo>
                  <a:cubicBezTo>
                    <a:pt x="478" y="160"/>
                    <a:pt x="192" y="255"/>
                    <a:pt x="1" y="319"/>
                  </a:cubicBezTo>
                  <a:lnTo>
                    <a:pt x="32" y="478"/>
                  </a:lnTo>
                  <a:lnTo>
                    <a:pt x="319" y="1433"/>
                  </a:lnTo>
                  <a:lnTo>
                    <a:pt x="319" y="1401"/>
                  </a:lnTo>
                  <a:cubicBezTo>
                    <a:pt x="351" y="1337"/>
                    <a:pt x="351" y="1274"/>
                    <a:pt x="414" y="1210"/>
                  </a:cubicBezTo>
                  <a:cubicBezTo>
                    <a:pt x="478" y="1051"/>
                    <a:pt x="510" y="892"/>
                    <a:pt x="605" y="701"/>
                  </a:cubicBezTo>
                  <a:cubicBezTo>
                    <a:pt x="669" y="446"/>
                    <a:pt x="733" y="255"/>
                    <a:pt x="796"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7" name="Google Shape;3977;p74"/>
            <p:cNvSpPr/>
            <p:nvPr/>
          </p:nvSpPr>
          <p:spPr>
            <a:xfrm>
              <a:off x="6375677" y="549636"/>
              <a:ext cx="99546" cy="82173"/>
            </a:xfrm>
            <a:custGeom>
              <a:rect b="b" l="l" r="r" t="t"/>
              <a:pathLst>
                <a:path extrusionOk="0" h="5572" w="6750">
                  <a:moveTo>
                    <a:pt x="3916" y="0"/>
                  </a:moveTo>
                  <a:cubicBezTo>
                    <a:pt x="2452" y="0"/>
                    <a:pt x="1401" y="701"/>
                    <a:pt x="924" y="1751"/>
                  </a:cubicBezTo>
                  <a:cubicBezTo>
                    <a:pt x="924" y="1751"/>
                    <a:pt x="0" y="3279"/>
                    <a:pt x="924" y="4903"/>
                  </a:cubicBezTo>
                  <a:cubicBezTo>
                    <a:pt x="1051" y="5126"/>
                    <a:pt x="1210" y="5349"/>
                    <a:pt x="1401" y="5571"/>
                  </a:cubicBezTo>
                  <a:cubicBezTo>
                    <a:pt x="1337" y="5444"/>
                    <a:pt x="1242" y="5285"/>
                    <a:pt x="1178" y="5158"/>
                  </a:cubicBezTo>
                  <a:cubicBezTo>
                    <a:pt x="1115" y="5126"/>
                    <a:pt x="1115" y="5094"/>
                    <a:pt x="1083" y="5062"/>
                  </a:cubicBezTo>
                  <a:cubicBezTo>
                    <a:pt x="1019" y="4935"/>
                    <a:pt x="955" y="4807"/>
                    <a:pt x="955" y="4680"/>
                  </a:cubicBezTo>
                  <a:lnTo>
                    <a:pt x="955" y="4616"/>
                  </a:lnTo>
                  <a:lnTo>
                    <a:pt x="955" y="4585"/>
                  </a:lnTo>
                  <a:lnTo>
                    <a:pt x="955" y="4553"/>
                  </a:lnTo>
                  <a:cubicBezTo>
                    <a:pt x="955" y="4234"/>
                    <a:pt x="1083" y="3948"/>
                    <a:pt x="1274" y="3693"/>
                  </a:cubicBezTo>
                  <a:cubicBezTo>
                    <a:pt x="1546" y="3421"/>
                    <a:pt x="1935" y="3195"/>
                    <a:pt x="2599" y="3195"/>
                  </a:cubicBezTo>
                  <a:cubicBezTo>
                    <a:pt x="2711" y="3195"/>
                    <a:pt x="2832" y="3202"/>
                    <a:pt x="2961" y="3216"/>
                  </a:cubicBezTo>
                  <a:cubicBezTo>
                    <a:pt x="3439" y="3311"/>
                    <a:pt x="3821" y="3534"/>
                    <a:pt x="4139" y="3916"/>
                  </a:cubicBezTo>
                  <a:cubicBezTo>
                    <a:pt x="4203" y="3980"/>
                    <a:pt x="4266" y="4075"/>
                    <a:pt x="4362" y="4139"/>
                  </a:cubicBezTo>
                  <a:lnTo>
                    <a:pt x="4425" y="4234"/>
                  </a:lnTo>
                  <a:lnTo>
                    <a:pt x="4553" y="4330"/>
                  </a:lnTo>
                  <a:cubicBezTo>
                    <a:pt x="4585" y="4330"/>
                    <a:pt x="4680" y="4394"/>
                    <a:pt x="4712" y="4425"/>
                  </a:cubicBezTo>
                  <a:cubicBezTo>
                    <a:pt x="4776" y="4457"/>
                    <a:pt x="4871" y="4489"/>
                    <a:pt x="4998" y="4553"/>
                  </a:cubicBezTo>
                  <a:lnTo>
                    <a:pt x="5158" y="4234"/>
                  </a:lnTo>
                  <a:lnTo>
                    <a:pt x="6527" y="1528"/>
                  </a:lnTo>
                  <a:lnTo>
                    <a:pt x="6749" y="1146"/>
                  </a:lnTo>
                  <a:cubicBezTo>
                    <a:pt x="6176" y="510"/>
                    <a:pt x="5317" y="96"/>
                    <a:pt x="3916" y="0"/>
                  </a:cubicBezTo>
                  <a:close/>
                </a:path>
              </a:pathLst>
            </a:custGeom>
            <a:solidFill>
              <a:srgbClr val="9B6C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8" name="Google Shape;3978;p74"/>
            <p:cNvSpPr/>
            <p:nvPr/>
          </p:nvSpPr>
          <p:spPr>
            <a:xfrm>
              <a:off x="6442810" y="566538"/>
              <a:ext cx="32415" cy="50245"/>
            </a:xfrm>
            <a:custGeom>
              <a:rect b="b" l="l" r="r" t="t"/>
              <a:pathLst>
                <a:path extrusionOk="0" h="3407" w="2198">
                  <a:moveTo>
                    <a:pt x="2197" y="0"/>
                  </a:moveTo>
                  <a:lnTo>
                    <a:pt x="1975" y="382"/>
                  </a:lnTo>
                  <a:lnTo>
                    <a:pt x="1917" y="496"/>
                  </a:lnTo>
                  <a:lnTo>
                    <a:pt x="1917" y="496"/>
                  </a:lnTo>
                  <a:cubicBezTo>
                    <a:pt x="2015" y="332"/>
                    <a:pt x="2109" y="166"/>
                    <a:pt x="2197" y="0"/>
                  </a:cubicBezTo>
                  <a:close/>
                  <a:moveTo>
                    <a:pt x="1917" y="496"/>
                  </a:moveTo>
                  <a:cubicBezTo>
                    <a:pt x="1213" y="1681"/>
                    <a:pt x="336" y="2760"/>
                    <a:pt x="1" y="3152"/>
                  </a:cubicBezTo>
                  <a:cubicBezTo>
                    <a:pt x="33" y="3184"/>
                    <a:pt x="64" y="3248"/>
                    <a:pt x="160" y="3279"/>
                  </a:cubicBezTo>
                  <a:cubicBezTo>
                    <a:pt x="224" y="3311"/>
                    <a:pt x="319" y="3343"/>
                    <a:pt x="446" y="3407"/>
                  </a:cubicBezTo>
                  <a:lnTo>
                    <a:pt x="1917" y="496"/>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9" name="Google Shape;3979;p74"/>
            <p:cNvSpPr/>
            <p:nvPr/>
          </p:nvSpPr>
          <p:spPr>
            <a:xfrm>
              <a:off x="6483190" y="908340"/>
              <a:ext cx="57766" cy="49773"/>
            </a:xfrm>
            <a:custGeom>
              <a:rect b="b" l="l" r="r" t="t"/>
              <a:pathLst>
                <a:path extrusionOk="0" h="3375" w="3917">
                  <a:moveTo>
                    <a:pt x="3534" y="0"/>
                  </a:moveTo>
                  <a:cubicBezTo>
                    <a:pt x="3375" y="509"/>
                    <a:pt x="3216" y="923"/>
                    <a:pt x="3025" y="1146"/>
                  </a:cubicBezTo>
                  <a:cubicBezTo>
                    <a:pt x="2168" y="2257"/>
                    <a:pt x="931" y="2893"/>
                    <a:pt x="9" y="3370"/>
                  </a:cubicBezTo>
                  <a:lnTo>
                    <a:pt x="9" y="3370"/>
                  </a:lnTo>
                  <a:cubicBezTo>
                    <a:pt x="165" y="3304"/>
                    <a:pt x="2431" y="2616"/>
                    <a:pt x="3916" y="605"/>
                  </a:cubicBezTo>
                  <a:cubicBezTo>
                    <a:pt x="3789" y="350"/>
                    <a:pt x="3662" y="127"/>
                    <a:pt x="3534" y="0"/>
                  </a:cubicBezTo>
                  <a:close/>
                  <a:moveTo>
                    <a:pt x="9" y="3370"/>
                  </a:moveTo>
                  <a:lnTo>
                    <a:pt x="9" y="3370"/>
                  </a:lnTo>
                  <a:cubicBezTo>
                    <a:pt x="4" y="3372"/>
                    <a:pt x="1" y="3374"/>
                    <a:pt x="1" y="3375"/>
                  </a:cubicBezTo>
                  <a:cubicBezTo>
                    <a:pt x="3" y="3373"/>
                    <a:pt x="6" y="3372"/>
                    <a:pt x="9" y="337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0" name="Google Shape;3980;p74"/>
            <p:cNvSpPr/>
            <p:nvPr/>
          </p:nvSpPr>
          <p:spPr>
            <a:xfrm>
              <a:off x="6388345" y="598010"/>
              <a:ext cx="51660" cy="29112"/>
            </a:xfrm>
            <a:custGeom>
              <a:rect b="b" l="l" r="r" t="t"/>
              <a:pathLst>
                <a:path extrusionOk="0" h="1974" w="3503">
                  <a:moveTo>
                    <a:pt x="3173" y="649"/>
                  </a:moveTo>
                  <a:lnTo>
                    <a:pt x="3173" y="649"/>
                  </a:lnTo>
                  <a:cubicBezTo>
                    <a:pt x="3188" y="665"/>
                    <a:pt x="3202" y="682"/>
                    <a:pt x="3216" y="700"/>
                  </a:cubicBezTo>
                  <a:cubicBezTo>
                    <a:pt x="3239" y="704"/>
                    <a:pt x="3258" y="710"/>
                    <a:pt x="3276" y="716"/>
                  </a:cubicBezTo>
                  <a:lnTo>
                    <a:pt x="3276" y="716"/>
                  </a:lnTo>
                  <a:cubicBezTo>
                    <a:pt x="3242" y="693"/>
                    <a:pt x="3207" y="670"/>
                    <a:pt x="3173" y="649"/>
                  </a:cubicBezTo>
                  <a:close/>
                  <a:moveTo>
                    <a:pt x="3276" y="716"/>
                  </a:moveTo>
                  <a:lnTo>
                    <a:pt x="3276" y="716"/>
                  </a:lnTo>
                  <a:cubicBezTo>
                    <a:pt x="3333" y="756"/>
                    <a:pt x="3389" y="798"/>
                    <a:pt x="3444" y="843"/>
                  </a:cubicBezTo>
                  <a:lnTo>
                    <a:pt x="3444" y="843"/>
                  </a:lnTo>
                  <a:cubicBezTo>
                    <a:pt x="3396" y="796"/>
                    <a:pt x="3356" y="747"/>
                    <a:pt x="3276" y="716"/>
                  </a:cubicBezTo>
                  <a:close/>
                  <a:moveTo>
                    <a:pt x="3444" y="843"/>
                  </a:moveTo>
                  <a:cubicBezTo>
                    <a:pt x="3462" y="860"/>
                    <a:pt x="3481" y="876"/>
                    <a:pt x="3503" y="891"/>
                  </a:cubicBezTo>
                  <a:cubicBezTo>
                    <a:pt x="3483" y="874"/>
                    <a:pt x="3464" y="858"/>
                    <a:pt x="3444" y="843"/>
                  </a:cubicBezTo>
                  <a:close/>
                  <a:moveTo>
                    <a:pt x="1619" y="0"/>
                  </a:moveTo>
                  <a:cubicBezTo>
                    <a:pt x="1014" y="0"/>
                    <a:pt x="616" y="243"/>
                    <a:pt x="351" y="509"/>
                  </a:cubicBezTo>
                  <a:cubicBezTo>
                    <a:pt x="65" y="795"/>
                    <a:pt x="1" y="1145"/>
                    <a:pt x="33" y="1496"/>
                  </a:cubicBezTo>
                  <a:lnTo>
                    <a:pt x="160" y="1846"/>
                  </a:lnTo>
                  <a:cubicBezTo>
                    <a:pt x="192" y="1878"/>
                    <a:pt x="192" y="1941"/>
                    <a:pt x="224" y="1973"/>
                  </a:cubicBezTo>
                  <a:lnTo>
                    <a:pt x="224" y="1941"/>
                  </a:lnTo>
                  <a:cubicBezTo>
                    <a:pt x="224" y="1687"/>
                    <a:pt x="160" y="668"/>
                    <a:pt x="1147" y="413"/>
                  </a:cubicBezTo>
                  <a:cubicBezTo>
                    <a:pt x="1457" y="351"/>
                    <a:pt x="1730" y="321"/>
                    <a:pt x="1976" y="321"/>
                  </a:cubicBezTo>
                  <a:cubicBezTo>
                    <a:pt x="2455" y="321"/>
                    <a:pt x="2830" y="435"/>
                    <a:pt x="3173" y="649"/>
                  </a:cubicBezTo>
                  <a:lnTo>
                    <a:pt x="3173" y="649"/>
                  </a:lnTo>
                  <a:cubicBezTo>
                    <a:pt x="2886" y="325"/>
                    <a:pt x="2460" y="92"/>
                    <a:pt x="2007" y="31"/>
                  </a:cubicBezTo>
                  <a:cubicBezTo>
                    <a:pt x="1869" y="10"/>
                    <a:pt x="1739" y="0"/>
                    <a:pt x="1619"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1" name="Google Shape;3981;p74"/>
            <p:cNvSpPr/>
            <p:nvPr/>
          </p:nvSpPr>
          <p:spPr>
            <a:xfrm>
              <a:off x="6384127" y="879699"/>
              <a:ext cx="44611" cy="98602"/>
            </a:xfrm>
            <a:custGeom>
              <a:rect b="b" l="l" r="r" t="t"/>
              <a:pathLst>
                <a:path extrusionOk="0" h="6686" w="3025">
                  <a:moveTo>
                    <a:pt x="3025" y="0"/>
                  </a:moveTo>
                  <a:cubicBezTo>
                    <a:pt x="3025" y="0"/>
                    <a:pt x="0" y="4043"/>
                    <a:pt x="32" y="5189"/>
                  </a:cubicBezTo>
                  <a:cubicBezTo>
                    <a:pt x="64" y="5794"/>
                    <a:pt x="382" y="6304"/>
                    <a:pt x="701" y="6686"/>
                  </a:cubicBezTo>
                  <a:lnTo>
                    <a:pt x="1656" y="6686"/>
                  </a:lnTo>
                  <a:cubicBezTo>
                    <a:pt x="669" y="6112"/>
                    <a:pt x="32" y="5317"/>
                    <a:pt x="796" y="4011"/>
                  </a:cubicBezTo>
                  <a:cubicBezTo>
                    <a:pt x="2229" y="1433"/>
                    <a:pt x="3025" y="32"/>
                    <a:pt x="3025"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2" name="Google Shape;3982;p74"/>
            <p:cNvSpPr/>
            <p:nvPr/>
          </p:nvSpPr>
          <p:spPr>
            <a:xfrm>
              <a:off x="6403845" y="698459"/>
              <a:ext cx="140853" cy="146030"/>
            </a:xfrm>
            <a:custGeom>
              <a:rect b="b" l="l" r="r" t="t"/>
              <a:pathLst>
                <a:path extrusionOk="0" h="9902" w="9551">
                  <a:moveTo>
                    <a:pt x="8978" y="1"/>
                  </a:moveTo>
                  <a:lnTo>
                    <a:pt x="8978" y="1"/>
                  </a:lnTo>
                  <a:cubicBezTo>
                    <a:pt x="9137" y="638"/>
                    <a:pt x="9328" y="1593"/>
                    <a:pt x="9296" y="2484"/>
                  </a:cubicBezTo>
                  <a:cubicBezTo>
                    <a:pt x="9233" y="2962"/>
                    <a:pt x="9137" y="3662"/>
                    <a:pt x="8978" y="4394"/>
                  </a:cubicBezTo>
                  <a:cubicBezTo>
                    <a:pt x="8914" y="4522"/>
                    <a:pt x="8914" y="4617"/>
                    <a:pt x="8882" y="4776"/>
                  </a:cubicBezTo>
                  <a:cubicBezTo>
                    <a:pt x="8691" y="5636"/>
                    <a:pt x="8500" y="6463"/>
                    <a:pt x="8278" y="7132"/>
                  </a:cubicBezTo>
                  <a:cubicBezTo>
                    <a:pt x="8118" y="7737"/>
                    <a:pt x="8023" y="8183"/>
                    <a:pt x="7927" y="8342"/>
                  </a:cubicBezTo>
                  <a:lnTo>
                    <a:pt x="7927" y="8374"/>
                  </a:lnTo>
                  <a:cubicBezTo>
                    <a:pt x="7927" y="8374"/>
                    <a:pt x="7768" y="8405"/>
                    <a:pt x="7545" y="8501"/>
                  </a:cubicBezTo>
                  <a:cubicBezTo>
                    <a:pt x="7259" y="8565"/>
                    <a:pt x="6845" y="8660"/>
                    <a:pt x="6463" y="8660"/>
                  </a:cubicBezTo>
                  <a:cubicBezTo>
                    <a:pt x="6403" y="8664"/>
                    <a:pt x="6341" y="8666"/>
                    <a:pt x="6278" y="8666"/>
                  </a:cubicBezTo>
                  <a:cubicBezTo>
                    <a:pt x="4483" y="8666"/>
                    <a:pt x="1720" y="6973"/>
                    <a:pt x="1720" y="6973"/>
                  </a:cubicBezTo>
                  <a:cubicBezTo>
                    <a:pt x="1338" y="6909"/>
                    <a:pt x="1529" y="5954"/>
                    <a:pt x="1401" y="4840"/>
                  </a:cubicBezTo>
                  <a:lnTo>
                    <a:pt x="1401" y="4267"/>
                  </a:lnTo>
                  <a:cubicBezTo>
                    <a:pt x="1401" y="4203"/>
                    <a:pt x="1433" y="4076"/>
                    <a:pt x="1465" y="4012"/>
                  </a:cubicBezTo>
                  <a:cubicBezTo>
                    <a:pt x="1147" y="3566"/>
                    <a:pt x="892" y="3216"/>
                    <a:pt x="892" y="3216"/>
                  </a:cubicBezTo>
                  <a:lnTo>
                    <a:pt x="0" y="2771"/>
                  </a:lnTo>
                  <a:lnTo>
                    <a:pt x="0" y="2771"/>
                  </a:lnTo>
                  <a:cubicBezTo>
                    <a:pt x="64" y="3089"/>
                    <a:pt x="128" y="3439"/>
                    <a:pt x="160" y="3789"/>
                  </a:cubicBezTo>
                  <a:lnTo>
                    <a:pt x="860" y="4872"/>
                  </a:lnTo>
                  <a:lnTo>
                    <a:pt x="1115" y="7578"/>
                  </a:lnTo>
                  <a:cubicBezTo>
                    <a:pt x="1115" y="7578"/>
                    <a:pt x="5094" y="9742"/>
                    <a:pt x="8118" y="9902"/>
                  </a:cubicBezTo>
                  <a:lnTo>
                    <a:pt x="8150" y="9838"/>
                  </a:lnTo>
                  <a:cubicBezTo>
                    <a:pt x="9042" y="8851"/>
                    <a:pt x="9519" y="7578"/>
                    <a:pt x="9487" y="6241"/>
                  </a:cubicBezTo>
                  <a:cubicBezTo>
                    <a:pt x="9487" y="5795"/>
                    <a:pt x="9455" y="5349"/>
                    <a:pt x="9455" y="4904"/>
                  </a:cubicBezTo>
                  <a:lnTo>
                    <a:pt x="9455" y="4808"/>
                  </a:lnTo>
                  <a:lnTo>
                    <a:pt x="9455" y="4458"/>
                  </a:lnTo>
                  <a:lnTo>
                    <a:pt x="9455" y="4362"/>
                  </a:lnTo>
                  <a:cubicBezTo>
                    <a:pt x="9551" y="2834"/>
                    <a:pt x="9455" y="1497"/>
                    <a:pt x="9073" y="224"/>
                  </a:cubicBezTo>
                  <a:cubicBezTo>
                    <a:pt x="9042" y="128"/>
                    <a:pt x="9010" y="65"/>
                    <a:pt x="8978" y="1"/>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3" name="Google Shape;3983;p74"/>
            <p:cNvSpPr/>
            <p:nvPr/>
          </p:nvSpPr>
          <p:spPr>
            <a:xfrm>
              <a:off x="6533893" y="697058"/>
              <a:ext cx="487" cy="15"/>
            </a:xfrm>
            <a:custGeom>
              <a:rect b="b" l="l" r="r" t="t"/>
              <a:pathLst>
                <a:path extrusionOk="0" h="1" w="33">
                  <a:moveTo>
                    <a:pt x="33" y="0"/>
                  </a:moveTo>
                  <a:lnTo>
                    <a:pt x="33" y="0"/>
                  </a:lnTo>
                  <a:cubicBezTo>
                    <a:pt x="1" y="0"/>
                    <a:pt x="33" y="0"/>
                    <a:pt x="33" y="0"/>
                  </a:cubicBezTo>
                  <a:close/>
                </a:path>
              </a:pathLst>
            </a:custGeom>
            <a:solidFill>
              <a:srgbClr val="BF474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4" name="Google Shape;3984;p74"/>
            <p:cNvSpPr/>
            <p:nvPr/>
          </p:nvSpPr>
          <p:spPr>
            <a:xfrm>
              <a:off x="6439993" y="612552"/>
              <a:ext cx="9881" cy="52118"/>
            </a:xfrm>
            <a:custGeom>
              <a:rect b="b" l="l" r="r" t="t"/>
              <a:pathLst>
                <a:path extrusionOk="0" h="3534" w="670">
                  <a:moveTo>
                    <a:pt x="64" y="0"/>
                  </a:moveTo>
                  <a:lnTo>
                    <a:pt x="64" y="191"/>
                  </a:lnTo>
                  <a:lnTo>
                    <a:pt x="542" y="478"/>
                  </a:lnTo>
                  <a:cubicBezTo>
                    <a:pt x="542" y="478"/>
                    <a:pt x="394" y="1861"/>
                    <a:pt x="119" y="3062"/>
                  </a:cubicBezTo>
                  <a:lnTo>
                    <a:pt x="119" y="3062"/>
                  </a:lnTo>
                  <a:cubicBezTo>
                    <a:pt x="401" y="2068"/>
                    <a:pt x="548" y="1055"/>
                    <a:pt x="637" y="605"/>
                  </a:cubicBezTo>
                  <a:lnTo>
                    <a:pt x="637" y="510"/>
                  </a:lnTo>
                  <a:cubicBezTo>
                    <a:pt x="669" y="382"/>
                    <a:pt x="669" y="319"/>
                    <a:pt x="669" y="319"/>
                  </a:cubicBezTo>
                  <a:cubicBezTo>
                    <a:pt x="542" y="287"/>
                    <a:pt x="478" y="223"/>
                    <a:pt x="351" y="223"/>
                  </a:cubicBezTo>
                  <a:cubicBezTo>
                    <a:pt x="319" y="191"/>
                    <a:pt x="224" y="159"/>
                    <a:pt x="192" y="128"/>
                  </a:cubicBezTo>
                  <a:lnTo>
                    <a:pt x="64" y="0"/>
                  </a:lnTo>
                  <a:close/>
                  <a:moveTo>
                    <a:pt x="119" y="3062"/>
                  </a:moveTo>
                  <a:cubicBezTo>
                    <a:pt x="101" y="3124"/>
                    <a:pt x="83" y="3186"/>
                    <a:pt x="64" y="3247"/>
                  </a:cubicBezTo>
                  <a:cubicBezTo>
                    <a:pt x="45" y="3305"/>
                    <a:pt x="38" y="3374"/>
                    <a:pt x="28" y="3434"/>
                  </a:cubicBezTo>
                  <a:lnTo>
                    <a:pt x="28" y="3434"/>
                  </a:lnTo>
                  <a:cubicBezTo>
                    <a:pt x="59" y="3313"/>
                    <a:pt x="90" y="3189"/>
                    <a:pt x="119" y="3062"/>
                  </a:cubicBezTo>
                  <a:close/>
                  <a:moveTo>
                    <a:pt x="28" y="3434"/>
                  </a:moveTo>
                  <a:lnTo>
                    <a:pt x="28" y="3434"/>
                  </a:lnTo>
                  <a:cubicBezTo>
                    <a:pt x="19" y="3468"/>
                    <a:pt x="10" y="3501"/>
                    <a:pt x="1" y="3534"/>
                  </a:cubicBezTo>
                  <a:cubicBezTo>
                    <a:pt x="13" y="3509"/>
                    <a:pt x="21" y="3474"/>
                    <a:pt x="28" y="3434"/>
                  </a:cubicBezTo>
                  <a:close/>
                </a:path>
              </a:pathLst>
            </a:custGeom>
            <a:solidFill>
              <a:srgbClr val="BF474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5" name="Google Shape;3985;p74"/>
            <p:cNvSpPr/>
            <p:nvPr/>
          </p:nvSpPr>
          <p:spPr>
            <a:xfrm>
              <a:off x="6428725" y="661840"/>
              <a:ext cx="9409" cy="19275"/>
            </a:xfrm>
            <a:custGeom>
              <a:rect b="b" l="l" r="r" t="t"/>
              <a:pathLst>
                <a:path extrusionOk="0" h="1307" w="638">
                  <a:moveTo>
                    <a:pt x="637" y="1"/>
                  </a:moveTo>
                  <a:lnTo>
                    <a:pt x="637" y="1"/>
                  </a:lnTo>
                  <a:cubicBezTo>
                    <a:pt x="383" y="128"/>
                    <a:pt x="160" y="192"/>
                    <a:pt x="1" y="224"/>
                  </a:cubicBezTo>
                  <a:lnTo>
                    <a:pt x="33" y="383"/>
                  </a:lnTo>
                  <a:lnTo>
                    <a:pt x="510" y="287"/>
                  </a:lnTo>
                  <a:lnTo>
                    <a:pt x="510" y="287"/>
                  </a:lnTo>
                  <a:cubicBezTo>
                    <a:pt x="510" y="287"/>
                    <a:pt x="472" y="725"/>
                    <a:pt x="396" y="1057"/>
                  </a:cubicBezTo>
                  <a:lnTo>
                    <a:pt x="396" y="1057"/>
                  </a:lnTo>
                  <a:cubicBezTo>
                    <a:pt x="495" y="764"/>
                    <a:pt x="554" y="419"/>
                    <a:pt x="637" y="1"/>
                  </a:cubicBezTo>
                  <a:close/>
                  <a:moveTo>
                    <a:pt x="396" y="1057"/>
                  </a:moveTo>
                  <a:cubicBezTo>
                    <a:pt x="382" y="1098"/>
                    <a:pt x="367" y="1139"/>
                    <a:pt x="351" y="1179"/>
                  </a:cubicBezTo>
                  <a:cubicBezTo>
                    <a:pt x="351" y="1242"/>
                    <a:pt x="319" y="1274"/>
                    <a:pt x="319" y="1306"/>
                  </a:cubicBezTo>
                  <a:cubicBezTo>
                    <a:pt x="348" y="1241"/>
                    <a:pt x="374" y="1153"/>
                    <a:pt x="396" y="1057"/>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6" name="Google Shape;3986;p74"/>
            <p:cNvSpPr/>
            <p:nvPr/>
          </p:nvSpPr>
          <p:spPr>
            <a:xfrm>
              <a:off x="6415113" y="630648"/>
              <a:ext cx="18331" cy="12019"/>
            </a:xfrm>
            <a:custGeom>
              <a:rect b="b" l="l" r="r" t="t"/>
              <a:pathLst>
                <a:path extrusionOk="0" h="815" w="1243">
                  <a:moveTo>
                    <a:pt x="757" y="1"/>
                  </a:moveTo>
                  <a:cubicBezTo>
                    <a:pt x="708" y="1"/>
                    <a:pt x="658" y="5"/>
                    <a:pt x="605" y="15"/>
                  </a:cubicBezTo>
                  <a:cubicBezTo>
                    <a:pt x="255" y="47"/>
                    <a:pt x="1" y="206"/>
                    <a:pt x="1" y="429"/>
                  </a:cubicBezTo>
                  <a:cubicBezTo>
                    <a:pt x="1" y="635"/>
                    <a:pt x="246" y="814"/>
                    <a:pt x="561" y="814"/>
                  </a:cubicBezTo>
                  <a:cubicBezTo>
                    <a:pt x="586" y="814"/>
                    <a:pt x="611" y="813"/>
                    <a:pt x="637" y="811"/>
                  </a:cubicBezTo>
                  <a:cubicBezTo>
                    <a:pt x="987" y="747"/>
                    <a:pt x="1242" y="588"/>
                    <a:pt x="1242" y="365"/>
                  </a:cubicBezTo>
                  <a:cubicBezTo>
                    <a:pt x="1242" y="148"/>
                    <a:pt x="1035" y="1"/>
                    <a:pt x="757"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7" name="Google Shape;3987;p74"/>
            <p:cNvSpPr/>
            <p:nvPr/>
          </p:nvSpPr>
          <p:spPr>
            <a:xfrm>
              <a:off x="6395867" y="634895"/>
              <a:ext cx="12211" cy="12403"/>
            </a:xfrm>
            <a:custGeom>
              <a:rect b="b" l="l" r="r" t="t"/>
              <a:pathLst>
                <a:path extrusionOk="0" h="841" w="828">
                  <a:moveTo>
                    <a:pt x="366" y="1"/>
                  </a:moveTo>
                  <a:cubicBezTo>
                    <a:pt x="255" y="1"/>
                    <a:pt x="128" y="26"/>
                    <a:pt x="0" y="77"/>
                  </a:cubicBezTo>
                  <a:cubicBezTo>
                    <a:pt x="64" y="363"/>
                    <a:pt x="128" y="586"/>
                    <a:pt x="223" y="841"/>
                  </a:cubicBezTo>
                  <a:cubicBezTo>
                    <a:pt x="287" y="841"/>
                    <a:pt x="287" y="777"/>
                    <a:pt x="319" y="777"/>
                  </a:cubicBezTo>
                  <a:cubicBezTo>
                    <a:pt x="637" y="618"/>
                    <a:pt x="828" y="363"/>
                    <a:pt x="701" y="172"/>
                  </a:cubicBezTo>
                  <a:cubicBezTo>
                    <a:pt x="662" y="58"/>
                    <a:pt x="533" y="1"/>
                    <a:pt x="36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8" name="Google Shape;3988;p74"/>
            <p:cNvSpPr/>
            <p:nvPr/>
          </p:nvSpPr>
          <p:spPr>
            <a:xfrm>
              <a:off x="6420275" y="746361"/>
              <a:ext cx="28182" cy="34745"/>
            </a:xfrm>
            <a:custGeom>
              <a:rect b="b" l="l" r="r" t="t"/>
              <a:pathLst>
                <a:path extrusionOk="0" h="2356" w="1911">
                  <a:moveTo>
                    <a:pt x="1" y="446"/>
                  </a:moveTo>
                  <a:lnTo>
                    <a:pt x="113" y="561"/>
                  </a:lnTo>
                  <a:lnTo>
                    <a:pt x="113" y="561"/>
                  </a:lnTo>
                  <a:cubicBezTo>
                    <a:pt x="78" y="514"/>
                    <a:pt x="42" y="474"/>
                    <a:pt x="1" y="446"/>
                  </a:cubicBezTo>
                  <a:close/>
                  <a:moveTo>
                    <a:pt x="1656" y="0"/>
                  </a:moveTo>
                  <a:lnTo>
                    <a:pt x="1656" y="0"/>
                  </a:lnTo>
                  <a:cubicBezTo>
                    <a:pt x="1911" y="828"/>
                    <a:pt x="1497" y="1974"/>
                    <a:pt x="1497" y="1974"/>
                  </a:cubicBezTo>
                  <a:lnTo>
                    <a:pt x="113" y="561"/>
                  </a:lnTo>
                  <a:lnTo>
                    <a:pt x="113" y="561"/>
                  </a:lnTo>
                  <a:cubicBezTo>
                    <a:pt x="158" y="621"/>
                    <a:pt x="202" y="693"/>
                    <a:pt x="255" y="764"/>
                  </a:cubicBezTo>
                  <a:cubicBezTo>
                    <a:pt x="701" y="1337"/>
                    <a:pt x="1242" y="2069"/>
                    <a:pt x="1561" y="2356"/>
                  </a:cubicBezTo>
                  <a:cubicBezTo>
                    <a:pt x="1561" y="2292"/>
                    <a:pt x="1592" y="2260"/>
                    <a:pt x="1592" y="2229"/>
                  </a:cubicBezTo>
                  <a:cubicBezTo>
                    <a:pt x="1656" y="2229"/>
                    <a:pt x="1656" y="2197"/>
                    <a:pt x="1656" y="2133"/>
                  </a:cubicBezTo>
                  <a:cubicBezTo>
                    <a:pt x="1688" y="2101"/>
                    <a:pt x="1688" y="2069"/>
                    <a:pt x="1688" y="2038"/>
                  </a:cubicBezTo>
                  <a:cubicBezTo>
                    <a:pt x="1720" y="1974"/>
                    <a:pt x="1720" y="1942"/>
                    <a:pt x="1720" y="1910"/>
                  </a:cubicBezTo>
                  <a:cubicBezTo>
                    <a:pt x="1752" y="1783"/>
                    <a:pt x="1815" y="1656"/>
                    <a:pt x="1815" y="1560"/>
                  </a:cubicBezTo>
                  <a:cubicBezTo>
                    <a:pt x="1879" y="860"/>
                    <a:pt x="1847" y="318"/>
                    <a:pt x="1656"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9" name="Google Shape;3989;p74"/>
            <p:cNvSpPr/>
            <p:nvPr/>
          </p:nvSpPr>
          <p:spPr>
            <a:xfrm>
              <a:off x="6424979" y="719122"/>
              <a:ext cx="65272" cy="44611"/>
            </a:xfrm>
            <a:custGeom>
              <a:rect b="b" l="l" r="r" t="t"/>
              <a:pathLst>
                <a:path extrusionOk="0" h="3025" w="4426">
                  <a:moveTo>
                    <a:pt x="4425" y="1"/>
                  </a:moveTo>
                  <a:cubicBezTo>
                    <a:pt x="4181" y="265"/>
                    <a:pt x="3845" y="452"/>
                    <a:pt x="3268" y="452"/>
                  </a:cubicBezTo>
                  <a:cubicBezTo>
                    <a:pt x="2943" y="452"/>
                    <a:pt x="2542" y="393"/>
                    <a:pt x="2037" y="255"/>
                  </a:cubicBezTo>
                  <a:cubicBezTo>
                    <a:pt x="1974" y="255"/>
                    <a:pt x="1910" y="255"/>
                    <a:pt x="1846" y="192"/>
                  </a:cubicBezTo>
                  <a:cubicBezTo>
                    <a:pt x="1846" y="255"/>
                    <a:pt x="1815" y="255"/>
                    <a:pt x="1815" y="287"/>
                  </a:cubicBezTo>
                  <a:cubicBezTo>
                    <a:pt x="1592" y="637"/>
                    <a:pt x="1210" y="828"/>
                    <a:pt x="796" y="828"/>
                  </a:cubicBezTo>
                  <a:cubicBezTo>
                    <a:pt x="573" y="828"/>
                    <a:pt x="287" y="828"/>
                    <a:pt x="0" y="797"/>
                  </a:cubicBezTo>
                  <a:lnTo>
                    <a:pt x="0" y="797"/>
                  </a:lnTo>
                  <a:lnTo>
                    <a:pt x="127" y="1019"/>
                  </a:lnTo>
                  <a:lnTo>
                    <a:pt x="223" y="956"/>
                  </a:lnTo>
                  <a:cubicBezTo>
                    <a:pt x="223" y="956"/>
                    <a:pt x="404" y="978"/>
                    <a:pt x="655" y="978"/>
                  </a:cubicBezTo>
                  <a:cubicBezTo>
                    <a:pt x="1002" y="978"/>
                    <a:pt x="1483" y="936"/>
                    <a:pt x="1815" y="733"/>
                  </a:cubicBezTo>
                  <a:cubicBezTo>
                    <a:pt x="2048" y="839"/>
                    <a:pt x="2381" y="874"/>
                    <a:pt x="2720" y="874"/>
                  </a:cubicBezTo>
                  <a:cubicBezTo>
                    <a:pt x="3399" y="874"/>
                    <a:pt x="4107" y="733"/>
                    <a:pt x="4107" y="733"/>
                  </a:cubicBezTo>
                  <a:lnTo>
                    <a:pt x="4234" y="3025"/>
                  </a:lnTo>
                  <a:cubicBezTo>
                    <a:pt x="4266" y="2165"/>
                    <a:pt x="4298" y="1051"/>
                    <a:pt x="4425" y="1"/>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0" name="Google Shape;3990;p74"/>
            <p:cNvSpPr/>
            <p:nvPr/>
          </p:nvSpPr>
          <p:spPr>
            <a:xfrm>
              <a:off x="6374733" y="551480"/>
              <a:ext cx="100489" cy="72351"/>
            </a:xfrm>
            <a:custGeom>
              <a:rect b="b" l="l" r="r" t="t"/>
              <a:pathLst>
                <a:path extrusionOk="0" h="4906" w="6814">
                  <a:moveTo>
                    <a:pt x="4044" y="1"/>
                  </a:moveTo>
                  <a:cubicBezTo>
                    <a:pt x="3992" y="1"/>
                    <a:pt x="3939" y="2"/>
                    <a:pt x="3885" y="3"/>
                  </a:cubicBezTo>
                  <a:cubicBezTo>
                    <a:pt x="2420" y="3"/>
                    <a:pt x="1401" y="703"/>
                    <a:pt x="924" y="1754"/>
                  </a:cubicBezTo>
                  <a:cubicBezTo>
                    <a:pt x="924" y="1754"/>
                    <a:pt x="1" y="3250"/>
                    <a:pt x="924" y="4905"/>
                  </a:cubicBezTo>
                  <a:cubicBezTo>
                    <a:pt x="924" y="4810"/>
                    <a:pt x="478" y="1754"/>
                    <a:pt x="3025" y="1181"/>
                  </a:cubicBezTo>
                  <a:cubicBezTo>
                    <a:pt x="4080" y="946"/>
                    <a:pt x="4906" y="877"/>
                    <a:pt x="5513" y="877"/>
                  </a:cubicBezTo>
                  <a:cubicBezTo>
                    <a:pt x="6391" y="877"/>
                    <a:pt x="6813" y="1021"/>
                    <a:pt x="6813" y="1021"/>
                  </a:cubicBezTo>
                  <a:cubicBezTo>
                    <a:pt x="6261" y="408"/>
                    <a:pt x="5442" y="1"/>
                    <a:pt x="4044" y="1"/>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1" name="Google Shape;3991;p74"/>
            <p:cNvSpPr/>
            <p:nvPr/>
          </p:nvSpPr>
          <p:spPr>
            <a:xfrm>
              <a:off x="6343747" y="789087"/>
              <a:ext cx="75610" cy="178887"/>
            </a:xfrm>
            <a:custGeom>
              <a:rect b="b" l="l" r="r" t="t"/>
              <a:pathLst>
                <a:path extrusionOk="0" h="12130" w="5127">
                  <a:moveTo>
                    <a:pt x="4553" y="0"/>
                  </a:moveTo>
                  <a:lnTo>
                    <a:pt x="4553" y="0"/>
                  </a:lnTo>
                  <a:cubicBezTo>
                    <a:pt x="4649" y="446"/>
                    <a:pt x="4649" y="1051"/>
                    <a:pt x="4649" y="1592"/>
                  </a:cubicBezTo>
                  <a:lnTo>
                    <a:pt x="4649" y="2547"/>
                  </a:lnTo>
                  <a:cubicBezTo>
                    <a:pt x="4649" y="3184"/>
                    <a:pt x="4617" y="3661"/>
                    <a:pt x="4617" y="3820"/>
                  </a:cubicBezTo>
                  <a:cubicBezTo>
                    <a:pt x="1019" y="8213"/>
                    <a:pt x="542" y="8850"/>
                    <a:pt x="96" y="10824"/>
                  </a:cubicBezTo>
                  <a:cubicBezTo>
                    <a:pt x="1" y="11301"/>
                    <a:pt x="160" y="11779"/>
                    <a:pt x="414" y="12129"/>
                  </a:cubicBezTo>
                  <a:cubicBezTo>
                    <a:pt x="414" y="12129"/>
                    <a:pt x="414" y="10824"/>
                    <a:pt x="1115" y="9423"/>
                  </a:cubicBezTo>
                  <a:cubicBezTo>
                    <a:pt x="2070" y="7513"/>
                    <a:pt x="4871" y="4139"/>
                    <a:pt x="4871" y="4139"/>
                  </a:cubicBezTo>
                  <a:cubicBezTo>
                    <a:pt x="4871" y="4139"/>
                    <a:pt x="5126" y="923"/>
                    <a:pt x="4553"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2" name="Google Shape;3992;p74"/>
            <p:cNvSpPr/>
            <p:nvPr/>
          </p:nvSpPr>
          <p:spPr>
            <a:xfrm>
              <a:off x="6452676" y="860438"/>
              <a:ext cx="71850" cy="74195"/>
            </a:xfrm>
            <a:custGeom>
              <a:rect b="b" l="l" r="r" t="t"/>
              <a:pathLst>
                <a:path extrusionOk="0" h="5031" w="4872">
                  <a:moveTo>
                    <a:pt x="4871" y="1"/>
                  </a:moveTo>
                  <a:lnTo>
                    <a:pt x="4871" y="1"/>
                  </a:lnTo>
                  <a:cubicBezTo>
                    <a:pt x="4836" y="105"/>
                    <a:pt x="4811" y="181"/>
                    <a:pt x="4790" y="254"/>
                  </a:cubicBezTo>
                  <a:lnTo>
                    <a:pt x="4790" y="254"/>
                  </a:lnTo>
                  <a:cubicBezTo>
                    <a:pt x="4820" y="174"/>
                    <a:pt x="4847" y="91"/>
                    <a:pt x="4871" y="1"/>
                  </a:cubicBezTo>
                  <a:close/>
                  <a:moveTo>
                    <a:pt x="4790" y="254"/>
                  </a:moveTo>
                  <a:cubicBezTo>
                    <a:pt x="4704" y="484"/>
                    <a:pt x="4591" y="679"/>
                    <a:pt x="4425" y="892"/>
                  </a:cubicBezTo>
                  <a:cubicBezTo>
                    <a:pt x="4298" y="1179"/>
                    <a:pt x="4171" y="1434"/>
                    <a:pt x="4012" y="1688"/>
                  </a:cubicBezTo>
                  <a:cubicBezTo>
                    <a:pt x="3693" y="2198"/>
                    <a:pt x="3343" y="2675"/>
                    <a:pt x="2961" y="3121"/>
                  </a:cubicBezTo>
                  <a:cubicBezTo>
                    <a:pt x="2738" y="3312"/>
                    <a:pt x="2547" y="3503"/>
                    <a:pt x="2324" y="3726"/>
                  </a:cubicBezTo>
                  <a:cubicBezTo>
                    <a:pt x="2070" y="3917"/>
                    <a:pt x="1847" y="4076"/>
                    <a:pt x="1592" y="4235"/>
                  </a:cubicBezTo>
                  <a:cubicBezTo>
                    <a:pt x="1306" y="4394"/>
                    <a:pt x="1083" y="4553"/>
                    <a:pt x="796" y="4681"/>
                  </a:cubicBezTo>
                  <a:cubicBezTo>
                    <a:pt x="669" y="4744"/>
                    <a:pt x="510" y="4840"/>
                    <a:pt x="414" y="4872"/>
                  </a:cubicBezTo>
                  <a:cubicBezTo>
                    <a:pt x="351" y="4904"/>
                    <a:pt x="287" y="4904"/>
                    <a:pt x="191" y="4935"/>
                  </a:cubicBezTo>
                  <a:lnTo>
                    <a:pt x="0" y="5031"/>
                  </a:lnTo>
                  <a:cubicBezTo>
                    <a:pt x="605" y="4872"/>
                    <a:pt x="1146" y="4617"/>
                    <a:pt x="1688" y="4299"/>
                  </a:cubicBezTo>
                  <a:cubicBezTo>
                    <a:pt x="1847" y="4235"/>
                    <a:pt x="1942" y="4140"/>
                    <a:pt x="2070" y="4076"/>
                  </a:cubicBezTo>
                  <a:cubicBezTo>
                    <a:pt x="2197" y="3980"/>
                    <a:pt x="2324" y="3885"/>
                    <a:pt x="2420" y="3789"/>
                  </a:cubicBezTo>
                  <a:cubicBezTo>
                    <a:pt x="2674" y="3598"/>
                    <a:pt x="2897" y="3407"/>
                    <a:pt x="3120" y="3153"/>
                  </a:cubicBezTo>
                  <a:cubicBezTo>
                    <a:pt x="3534" y="2707"/>
                    <a:pt x="3916" y="2198"/>
                    <a:pt x="4171" y="1688"/>
                  </a:cubicBezTo>
                  <a:cubicBezTo>
                    <a:pt x="4330" y="1434"/>
                    <a:pt x="4457" y="1179"/>
                    <a:pt x="4585" y="892"/>
                  </a:cubicBezTo>
                  <a:cubicBezTo>
                    <a:pt x="4648" y="733"/>
                    <a:pt x="4712" y="606"/>
                    <a:pt x="4744" y="447"/>
                  </a:cubicBezTo>
                  <a:cubicBezTo>
                    <a:pt x="4758" y="374"/>
                    <a:pt x="4773" y="315"/>
                    <a:pt x="4790" y="254"/>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3" name="Google Shape;3993;p74"/>
            <p:cNvSpPr/>
            <p:nvPr/>
          </p:nvSpPr>
          <p:spPr>
            <a:xfrm>
              <a:off x="6443282" y="744002"/>
              <a:ext cx="70434" cy="49788"/>
            </a:xfrm>
            <a:custGeom>
              <a:rect b="b" l="l" r="r" t="t"/>
              <a:pathLst>
                <a:path extrusionOk="0" h="3376" w="4776">
                  <a:moveTo>
                    <a:pt x="1" y="1"/>
                  </a:moveTo>
                  <a:lnTo>
                    <a:pt x="1" y="1"/>
                  </a:lnTo>
                  <a:cubicBezTo>
                    <a:pt x="32" y="33"/>
                    <a:pt x="96" y="65"/>
                    <a:pt x="128" y="160"/>
                  </a:cubicBezTo>
                  <a:cubicBezTo>
                    <a:pt x="192" y="351"/>
                    <a:pt x="287" y="638"/>
                    <a:pt x="287" y="956"/>
                  </a:cubicBezTo>
                  <a:cubicBezTo>
                    <a:pt x="1242" y="1402"/>
                    <a:pt x="3152" y="2293"/>
                    <a:pt x="4776" y="3375"/>
                  </a:cubicBezTo>
                  <a:cubicBezTo>
                    <a:pt x="4712" y="3216"/>
                    <a:pt x="4585" y="3057"/>
                    <a:pt x="4489" y="2898"/>
                  </a:cubicBezTo>
                  <a:cubicBezTo>
                    <a:pt x="4426" y="2834"/>
                    <a:pt x="4298" y="2707"/>
                    <a:pt x="4139" y="2580"/>
                  </a:cubicBezTo>
                  <a:cubicBezTo>
                    <a:pt x="4107" y="2548"/>
                    <a:pt x="4012" y="2516"/>
                    <a:pt x="3980" y="2452"/>
                  </a:cubicBezTo>
                  <a:cubicBezTo>
                    <a:pt x="3821" y="2325"/>
                    <a:pt x="3630" y="2229"/>
                    <a:pt x="3375" y="2070"/>
                  </a:cubicBezTo>
                  <a:cubicBezTo>
                    <a:pt x="3248" y="1975"/>
                    <a:pt x="3120" y="1911"/>
                    <a:pt x="2993" y="1816"/>
                  </a:cubicBezTo>
                  <a:cubicBezTo>
                    <a:pt x="2707" y="1656"/>
                    <a:pt x="2388" y="1465"/>
                    <a:pt x="2070" y="1274"/>
                  </a:cubicBezTo>
                  <a:lnTo>
                    <a:pt x="1" y="1"/>
                  </a:lnTo>
                  <a:close/>
                </a:path>
              </a:pathLst>
            </a:custGeom>
            <a:solidFill>
              <a:srgbClr val="E290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4" name="Google Shape;3994;p74"/>
            <p:cNvSpPr/>
            <p:nvPr/>
          </p:nvSpPr>
          <p:spPr>
            <a:xfrm>
              <a:off x="6475683" y="566538"/>
              <a:ext cx="59167" cy="130530"/>
            </a:xfrm>
            <a:custGeom>
              <a:rect b="b" l="l" r="r" t="t"/>
              <a:pathLst>
                <a:path extrusionOk="0" h="8851" w="4012">
                  <a:moveTo>
                    <a:pt x="0" y="0"/>
                  </a:moveTo>
                  <a:lnTo>
                    <a:pt x="0" y="0"/>
                  </a:lnTo>
                  <a:cubicBezTo>
                    <a:pt x="32" y="32"/>
                    <a:pt x="955" y="1465"/>
                    <a:pt x="1114" y="2229"/>
                  </a:cubicBezTo>
                  <a:cubicBezTo>
                    <a:pt x="605" y="3789"/>
                    <a:pt x="319" y="4394"/>
                    <a:pt x="319" y="4394"/>
                  </a:cubicBezTo>
                  <a:cubicBezTo>
                    <a:pt x="319" y="4394"/>
                    <a:pt x="2388" y="6527"/>
                    <a:pt x="2579" y="8755"/>
                  </a:cubicBezTo>
                  <a:cubicBezTo>
                    <a:pt x="2685" y="8744"/>
                    <a:pt x="2809" y="8737"/>
                    <a:pt x="2949" y="8737"/>
                  </a:cubicBezTo>
                  <a:cubicBezTo>
                    <a:pt x="3230" y="8737"/>
                    <a:pt x="3576" y="8766"/>
                    <a:pt x="3980" y="8850"/>
                  </a:cubicBezTo>
                  <a:lnTo>
                    <a:pt x="4011" y="8850"/>
                  </a:lnTo>
                  <a:cubicBezTo>
                    <a:pt x="3566" y="7227"/>
                    <a:pt x="2038" y="4935"/>
                    <a:pt x="1560" y="4394"/>
                  </a:cubicBezTo>
                  <a:cubicBezTo>
                    <a:pt x="1560" y="4394"/>
                    <a:pt x="1910" y="3470"/>
                    <a:pt x="1656" y="2197"/>
                  </a:cubicBezTo>
                  <a:cubicBezTo>
                    <a:pt x="1114" y="828"/>
                    <a:pt x="32" y="32"/>
                    <a:pt x="0"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5" name="Google Shape;3995;p74"/>
            <p:cNvSpPr/>
            <p:nvPr/>
          </p:nvSpPr>
          <p:spPr>
            <a:xfrm>
              <a:off x="6411824" y="608319"/>
              <a:ext cx="42266" cy="105651"/>
            </a:xfrm>
            <a:custGeom>
              <a:rect b="b" l="l" r="r" t="t"/>
              <a:pathLst>
                <a:path extrusionOk="0" h="7164" w="2866">
                  <a:moveTo>
                    <a:pt x="2866" y="1"/>
                  </a:moveTo>
                  <a:lnTo>
                    <a:pt x="2738" y="255"/>
                  </a:lnTo>
                  <a:lnTo>
                    <a:pt x="2579" y="574"/>
                  </a:lnTo>
                  <a:cubicBezTo>
                    <a:pt x="2579" y="574"/>
                    <a:pt x="2516" y="637"/>
                    <a:pt x="2516" y="765"/>
                  </a:cubicBezTo>
                  <a:lnTo>
                    <a:pt x="2516" y="828"/>
                  </a:lnTo>
                  <a:cubicBezTo>
                    <a:pt x="2452" y="1306"/>
                    <a:pt x="2293" y="2420"/>
                    <a:pt x="1974" y="3503"/>
                  </a:cubicBezTo>
                  <a:cubicBezTo>
                    <a:pt x="1943" y="3757"/>
                    <a:pt x="1847" y="3948"/>
                    <a:pt x="1783" y="4171"/>
                  </a:cubicBezTo>
                  <a:cubicBezTo>
                    <a:pt x="1720" y="4330"/>
                    <a:pt x="1656" y="4553"/>
                    <a:pt x="1561" y="4712"/>
                  </a:cubicBezTo>
                  <a:cubicBezTo>
                    <a:pt x="1561" y="4744"/>
                    <a:pt x="1529" y="4744"/>
                    <a:pt x="1529" y="4776"/>
                  </a:cubicBezTo>
                  <a:cubicBezTo>
                    <a:pt x="1497" y="4808"/>
                    <a:pt x="1497" y="4871"/>
                    <a:pt x="1465" y="4903"/>
                  </a:cubicBezTo>
                  <a:cubicBezTo>
                    <a:pt x="1433" y="4967"/>
                    <a:pt x="1433" y="5031"/>
                    <a:pt x="1370" y="5062"/>
                  </a:cubicBezTo>
                  <a:cubicBezTo>
                    <a:pt x="1210" y="5381"/>
                    <a:pt x="1051" y="5667"/>
                    <a:pt x="860" y="5858"/>
                  </a:cubicBezTo>
                  <a:cubicBezTo>
                    <a:pt x="860" y="5858"/>
                    <a:pt x="510" y="6304"/>
                    <a:pt x="1" y="6781"/>
                  </a:cubicBezTo>
                  <a:lnTo>
                    <a:pt x="224" y="7164"/>
                  </a:lnTo>
                  <a:cubicBezTo>
                    <a:pt x="637" y="6845"/>
                    <a:pt x="1529" y="6017"/>
                    <a:pt x="1911" y="5190"/>
                  </a:cubicBezTo>
                  <a:cubicBezTo>
                    <a:pt x="2484" y="3853"/>
                    <a:pt x="2866" y="1"/>
                    <a:pt x="2866" y="1"/>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6" name="Google Shape;3996;p74"/>
            <p:cNvSpPr/>
            <p:nvPr/>
          </p:nvSpPr>
          <p:spPr>
            <a:xfrm>
              <a:off x="6546577" y="930403"/>
              <a:ext cx="23950" cy="47900"/>
            </a:xfrm>
            <a:custGeom>
              <a:rect b="b" l="l" r="r" t="t"/>
              <a:pathLst>
                <a:path extrusionOk="0" h="3248" w="1624">
                  <a:moveTo>
                    <a:pt x="159" y="0"/>
                  </a:moveTo>
                  <a:cubicBezTo>
                    <a:pt x="128" y="64"/>
                    <a:pt x="32" y="96"/>
                    <a:pt x="0" y="96"/>
                  </a:cubicBezTo>
                  <a:cubicBezTo>
                    <a:pt x="446" y="1528"/>
                    <a:pt x="573" y="3248"/>
                    <a:pt x="573" y="3248"/>
                  </a:cubicBezTo>
                  <a:lnTo>
                    <a:pt x="1624" y="3248"/>
                  </a:lnTo>
                  <a:lnTo>
                    <a:pt x="1624" y="3120"/>
                  </a:lnTo>
                  <a:cubicBezTo>
                    <a:pt x="1528" y="3120"/>
                    <a:pt x="1242" y="3088"/>
                    <a:pt x="764" y="2993"/>
                  </a:cubicBezTo>
                  <a:cubicBezTo>
                    <a:pt x="796" y="2388"/>
                    <a:pt x="287" y="478"/>
                    <a:pt x="159"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7" name="Google Shape;3997;p74"/>
            <p:cNvSpPr/>
            <p:nvPr/>
          </p:nvSpPr>
          <p:spPr>
            <a:xfrm>
              <a:off x="6316050" y="630854"/>
              <a:ext cx="112686" cy="113629"/>
            </a:xfrm>
            <a:custGeom>
              <a:rect b="b" l="l" r="r" t="t"/>
              <a:pathLst>
                <a:path extrusionOk="0" h="7705" w="7641">
                  <a:moveTo>
                    <a:pt x="4616" y="1"/>
                  </a:moveTo>
                  <a:lnTo>
                    <a:pt x="0" y="2293"/>
                  </a:lnTo>
                  <a:lnTo>
                    <a:pt x="3693" y="7705"/>
                  </a:lnTo>
                  <a:lnTo>
                    <a:pt x="7641" y="5476"/>
                  </a:lnTo>
                  <a:lnTo>
                    <a:pt x="4616" y="1"/>
                  </a:ln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8" name="Google Shape;3998;p74"/>
            <p:cNvSpPr/>
            <p:nvPr/>
          </p:nvSpPr>
          <p:spPr>
            <a:xfrm>
              <a:off x="6486951" y="695185"/>
              <a:ext cx="52590" cy="126770"/>
            </a:xfrm>
            <a:custGeom>
              <a:rect b="b" l="l" r="r" t="t"/>
              <a:pathLst>
                <a:path extrusionOk="0" h="8596" w="3566">
                  <a:moveTo>
                    <a:pt x="2167" y="0"/>
                  </a:moveTo>
                  <a:cubicBezTo>
                    <a:pt x="2027" y="0"/>
                    <a:pt x="1900" y="11"/>
                    <a:pt x="1783" y="32"/>
                  </a:cubicBezTo>
                  <a:cubicBezTo>
                    <a:pt x="987" y="191"/>
                    <a:pt x="796" y="764"/>
                    <a:pt x="446" y="1242"/>
                  </a:cubicBezTo>
                  <a:cubicBezTo>
                    <a:pt x="414" y="1369"/>
                    <a:pt x="287" y="1465"/>
                    <a:pt x="223" y="1592"/>
                  </a:cubicBezTo>
                  <a:cubicBezTo>
                    <a:pt x="223" y="1719"/>
                    <a:pt x="191" y="1878"/>
                    <a:pt x="191" y="2006"/>
                  </a:cubicBezTo>
                  <a:cubicBezTo>
                    <a:pt x="96" y="2897"/>
                    <a:pt x="64" y="3852"/>
                    <a:pt x="32" y="4616"/>
                  </a:cubicBezTo>
                  <a:lnTo>
                    <a:pt x="32" y="5094"/>
                  </a:lnTo>
                  <a:cubicBezTo>
                    <a:pt x="0" y="5826"/>
                    <a:pt x="0" y="6335"/>
                    <a:pt x="0" y="6335"/>
                  </a:cubicBezTo>
                  <a:lnTo>
                    <a:pt x="64" y="6463"/>
                  </a:lnTo>
                  <a:lnTo>
                    <a:pt x="2165" y="8596"/>
                  </a:lnTo>
                  <a:lnTo>
                    <a:pt x="2165" y="8564"/>
                  </a:lnTo>
                  <a:cubicBezTo>
                    <a:pt x="2197" y="8436"/>
                    <a:pt x="2292" y="8150"/>
                    <a:pt x="2420" y="7768"/>
                  </a:cubicBezTo>
                  <a:cubicBezTo>
                    <a:pt x="2452" y="7640"/>
                    <a:pt x="2483" y="7513"/>
                    <a:pt x="2547" y="7354"/>
                  </a:cubicBezTo>
                  <a:cubicBezTo>
                    <a:pt x="2738" y="6685"/>
                    <a:pt x="2929" y="5858"/>
                    <a:pt x="3120" y="5030"/>
                  </a:cubicBezTo>
                  <a:cubicBezTo>
                    <a:pt x="3184" y="4871"/>
                    <a:pt x="3184" y="4744"/>
                    <a:pt x="3216" y="4616"/>
                  </a:cubicBezTo>
                  <a:cubicBezTo>
                    <a:pt x="3375" y="3916"/>
                    <a:pt x="3502" y="3184"/>
                    <a:pt x="3534" y="2706"/>
                  </a:cubicBezTo>
                  <a:cubicBezTo>
                    <a:pt x="3566" y="1847"/>
                    <a:pt x="3407" y="923"/>
                    <a:pt x="3216" y="255"/>
                  </a:cubicBezTo>
                  <a:cubicBezTo>
                    <a:pt x="3216" y="191"/>
                    <a:pt x="3184" y="159"/>
                    <a:pt x="3184" y="127"/>
                  </a:cubicBezTo>
                  <a:cubicBezTo>
                    <a:pt x="2781" y="43"/>
                    <a:pt x="2448" y="0"/>
                    <a:pt x="2167" y="0"/>
                  </a:cubicBezTo>
                  <a:close/>
                </a:path>
              </a:pathLst>
            </a:custGeom>
            <a:solidFill>
              <a:srgbClr val="A54A5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9" name="Google Shape;3999;p74"/>
            <p:cNvSpPr/>
            <p:nvPr/>
          </p:nvSpPr>
          <p:spPr>
            <a:xfrm>
              <a:off x="6421219" y="742601"/>
              <a:ext cx="26767" cy="58872"/>
            </a:xfrm>
            <a:custGeom>
              <a:rect b="b" l="l" r="r" t="t"/>
              <a:pathLst>
                <a:path extrusionOk="0" h="3992" w="1815">
                  <a:moveTo>
                    <a:pt x="1146" y="0"/>
                  </a:moveTo>
                  <a:cubicBezTo>
                    <a:pt x="955" y="0"/>
                    <a:pt x="669" y="160"/>
                    <a:pt x="478" y="446"/>
                  </a:cubicBezTo>
                  <a:cubicBezTo>
                    <a:pt x="319" y="605"/>
                    <a:pt x="223" y="764"/>
                    <a:pt x="160" y="1019"/>
                  </a:cubicBezTo>
                  <a:cubicBezTo>
                    <a:pt x="96" y="1083"/>
                    <a:pt x="64" y="1210"/>
                    <a:pt x="64" y="1274"/>
                  </a:cubicBezTo>
                  <a:lnTo>
                    <a:pt x="64" y="1847"/>
                  </a:lnTo>
                  <a:cubicBezTo>
                    <a:pt x="191" y="2961"/>
                    <a:pt x="0" y="3916"/>
                    <a:pt x="382" y="3980"/>
                  </a:cubicBezTo>
                  <a:cubicBezTo>
                    <a:pt x="411" y="3988"/>
                    <a:pt x="439" y="3991"/>
                    <a:pt x="468" y="3991"/>
                  </a:cubicBezTo>
                  <a:cubicBezTo>
                    <a:pt x="799" y="3991"/>
                    <a:pt x="1170" y="3504"/>
                    <a:pt x="1433" y="2802"/>
                  </a:cubicBezTo>
                  <a:cubicBezTo>
                    <a:pt x="1465" y="2706"/>
                    <a:pt x="1465" y="2675"/>
                    <a:pt x="1497" y="2611"/>
                  </a:cubicBezTo>
                  <a:cubicBezTo>
                    <a:pt x="1497" y="2547"/>
                    <a:pt x="1528" y="2515"/>
                    <a:pt x="1528" y="2484"/>
                  </a:cubicBezTo>
                  <a:cubicBezTo>
                    <a:pt x="1592" y="2484"/>
                    <a:pt x="1592" y="2452"/>
                    <a:pt x="1592" y="2388"/>
                  </a:cubicBezTo>
                  <a:cubicBezTo>
                    <a:pt x="1624" y="2356"/>
                    <a:pt x="1624" y="2324"/>
                    <a:pt x="1624" y="2293"/>
                  </a:cubicBezTo>
                  <a:cubicBezTo>
                    <a:pt x="1656" y="2229"/>
                    <a:pt x="1656" y="2197"/>
                    <a:pt x="1656" y="2165"/>
                  </a:cubicBezTo>
                  <a:cubicBezTo>
                    <a:pt x="1688" y="2038"/>
                    <a:pt x="1751" y="1911"/>
                    <a:pt x="1751" y="1815"/>
                  </a:cubicBezTo>
                  <a:cubicBezTo>
                    <a:pt x="1815" y="1115"/>
                    <a:pt x="1783" y="573"/>
                    <a:pt x="1592" y="255"/>
                  </a:cubicBezTo>
                  <a:cubicBezTo>
                    <a:pt x="1528" y="160"/>
                    <a:pt x="1497" y="128"/>
                    <a:pt x="1465" y="96"/>
                  </a:cubicBezTo>
                  <a:cubicBezTo>
                    <a:pt x="1433" y="96"/>
                    <a:pt x="1433" y="64"/>
                    <a:pt x="1369" y="64"/>
                  </a:cubicBezTo>
                  <a:cubicBezTo>
                    <a:pt x="1337" y="0"/>
                    <a:pt x="1337" y="0"/>
                    <a:pt x="1306"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0" name="Google Shape;4000;p74"/>
            <p:cNvSpPr/>
            <p:nvPr/>
          </p:nvSpPr>
          <p:spPr>
            <a:xfrm>
              <a:off x="6427324" y="742601"/>
              <a:ext cx="93440" cy="83677"/>
            </a:xfrm>
            <a:custGeom>
              <a:rect b="b" l="l" r="r" t="t"/>
              <a:pathLst>
                <a:path extrusionOk="0" h="5674" w="6336">
                  <a:moveTo>
                    <a:pt x="1114" y="0"/>
                  </a:moveTo>
                  <a:cubicBezTo>
                    <a:pt x="1146" y="32"/>
                    <a:pt x="1210" y="96"/>
                    <a:pt x="1242" y="160"/>
                  </a:cubicBezTo>
                  <a:cubicBezTo>
                    <a:pt x="1305" y="382"/>
                    <a:pt x="1401" y="637"/>
                    <a:pt x="1401" y="955"/>
                  </a:cubicBezTo>
                  <a:cubicBezTo>
                    <a:pt x="1401" y="1210"/>
                    <a:pt x="1401" y="1497"/>
                    <a:pt x="1369" y="1751"/>
                  </a:cubicBezTo>
                  <a:cubicBezTo>
                    <a:pt x="1305" y="1879"/>
                    <a:pt x="1305" y="2006"/>
                    <a:pt x="1274" y="2133"/>
                  </a:cubicBezTo>
                  <a:cubicBezTo>
                    <a:pt x="1242" y="2165"/>
                    <a:pt x="1242" y="2197"/>
                    <a:pt x="1242" y="2229"/>
                  </a:cubicBezTo>
                  <a:cubicBezTo>
                    <a:pt x="1210" y="2293"/>
                    <a:pt x="1210" y="2324"/>
                    <a:pt x="1210" y="2356"/>
                  </a:cubicBezTo>
                  <a:cubicBezTo>
                    <a:pt x="1178" y="2356"/>
                    <a:pt x="1178" y="2388"/>
                    <a:pt x="1178" y="2452"/>
                  </a:cubicBezTo>
                  <a:cubicBezTo>
                    <a:pt x="1178" y="2484"/>
                    <a:pt x="1114" y="2515"/>
                    <a:pt x="1114" y="2547"/>
                  </a:cubicBezTo>
                  <a:cubicBezTo>
                    <a:pt x="1083" y="2643"/>
                    <a:pt x="1083" y="2675"/>
                    <a:pt x="1051" y="2770"/>
                  </a:cubicBezTo>
                  <a:cubicBezTo>
                    <a:pt x="955" y="2993"/>
                    <a:pt x="892" y="3248"/>
                    <a:pt x="764" y="3407"/>
                  </a:cubicBezTo>
                  <a:cubicBezTo>
                    <a:pt x="567" y="3774"/>
                    <a:pt x="319" y="3991"/>
                    <a:pt x="88" y="3991"/>
                  </a:cubicBezTo>
                  <a:cubicBezTo>
                    <a:pt x="58" y="3991"/>
                    <a:pt x="29" y="3987"/>
                    <a:pt x="0" y="3980"/>
                  </a:cubicBezTo>
                  <a:lnTo>
                    <a:pt x="0" y="3980"/>
                  </a:lnTo>
                  <a:cubicBezTo>
                    <a:pt x="0" y="3980"/>
                    <a:pt x="2764" y="5673"/>
                    <a:pt x="4558" y="5673"/>
                  </a:cubicBezTo>
                  <a:cubicBezTo>
                    <a:pt x="4621" y="5673"/>
                    <a:pt x="4683" y="5671"/>
                    <a:pt x="4744" y="5667"/>
                  </a:cubicBezTo>
                  <a:cubicBezTo>
                    <a:pt x="5157" y="5667"/>
                    <a:pt x="5540" y="5572"/>
                    <a:pt x="5826" y="5508"/>
                  </a:cubicBezTo>
                  <a:cubicBezTo>
                    <a:pt x="6049" y="5412"/>
                    <a:pt x="6208" y="5381"/>
                    <a:pt x="6208" y="5381"/>
                  </a:cubicBezTo>
                  <a:lnTo>
                    <a:pt x="6208" y="5349"/>
                  </a:lnTo>
                  <a:cubicBezTo>
                    <a:pt x="6208" y="5317"/>
                    <a:pt x="6272" y="5253"/>
                    <a:pt x="6272" y="5190"/>
                  </a:cubicBezTo>
                  <a:cubicBezTo>
                    <a:pt x="6335" y="4871"/>
                    <a:pt x="6335" y="4234"/>
                    <a:pt x="5922" y="3343"/>
                  </a:cubicBezTo>
                  <a:cubicBezTo>
                    <a:pt x="5858" y="3184"/>
                    <a:pt x="5731" y="3088"/>
                    <a:pt x="5603" y="2929"/>
                  </a:cubicBezTo>
                  <a:cubicBezTo>
                    <a:pt x="5540" y="2834"/>
                    <a:pt x="5412" y="2706"/>
                    <a:pt x="5253" y="2611"/>
                  </a:cubicBezTo>
                  <a:cubicBezTo>
                    <a:pt x="5221" y="2547"/>
                    <a:pt x="5126" y="2515"/>
                    <a:pt x="5094" y="2484"/>
                  </a:cubicBezTo>
                  <a:cubicBezTo>
                    <a:pt x="4935" y="2356"/>
                    <a:pt x="4744" y="2229"/>
                    <a:pt x="4489" y="2070"/>
                  </a:cubicBezTo>
                  <a:cubicBezTo>
                    <a:pt x="4393" y="2006"/>
                    <a:pt x="4234" y="1911"/>
                    <a:pt x="4107" y="1847"/>
                  </a:cubicBezTo>
                  <a:cubicBezTo>
                    <a:pt x="3820" y="1688"/>
                    <a:pt x="3502" y="1465"/>
                    <a:pt x="3184" y="1274"/>
                  </a:cubicBezTo>
                  <a:lnTo>
                    <a:pt x="1114" y="0"/>
                  </a:lnTo>
                  <a:close/>
                </a:path>
              </a:pathLst>
            </a:custGeom>
            <a:solidFill>
              <a:srgbClr val="A54A5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1" name="Google Shape;4001;p74"/>
            <p:cNvSpPr/>
            <p:nvPr/>
          </p:nvSpPr>
          <p:spPr>
            <a:xfrm>
              <a:off x="6374261" y="691897"/>
              <a:ext cx="46027" cy="45083"/>
            </a:xfrm>
            <a:custGeom>
              <a:rect b="b" l="l" r="r" t="t"/>
              <a:pathLst>
                <a:path extrusionOk="0" h="3057" w="3121">
                  <a:moveTo>
                    <a:pt x="1051" y="0"/>
                  </a:moveTo>
                  <a:cubicBezTo>
                    <a:pt x="1020" y="0"/>
                    <a:pt x="988" y="32"/>
                    <a:pt x="988" y="32"/>
                  </a:cubicBezTo>
                  <a:cubicBezTo>
                    <a:pt x="924" y="32"/>
                    <a:pt x="924" y="96"/>
                    <a:pt x="988" y="128"/>
                  </a:cubicBezTo>
                  <a:lnTo>
                    <a:pt x="1943" y="1369"/>
                  </a:lnTo>
                  <a:lnTo>
                    <a:pt x="606" y="64"/>
                  </a:lnTo>
                  <a:cubicBezTo>
                    <a:pt x="574" y="32"/>
                    <a:pt x="574" y="32"/>
                    <a:pt x="542" y="32"/>
                  </a:cubicBezTo>
                  <a:cubicBezTo>
                    <a:pt x="510" y="32"/>
                    <a:pt x="447" y="32"/>
                    <a:pt x="447" y="64"/>
                  </a:cubicBezTo>
                  <a:cubicBezTo>
                    <a:pt x="415" y="96"/>
                    <a:pt x="415" y="128"/>
                    <a:pt x="447" y="191"/>
                  </a:cubicBezTo>
                  <a:lnTo>
                    <a:pt x="1529" y="1688"/>
                  </a:lnTo>
                  <a:lnTo>
                    <a:pt x="287" y="541"/>
                  </a:lnTo>
                  <a:cubicBezTo>
                    <a:pt x="256" y="510"/>
                    <a:pt x="256" y="510"/>
                    <a:pt x="224" y="510"/>
                  </a:cubicBezTo>
                  <a:lnTo>
                    <a:pt x="192" y="510"/>
                  </a:lnTo>
                  <a:cubicBezTo>
                    <a:pt x="96" y="541"/>
                    <a:pt x="96" y="605"/>
                    <a:pt x="128" y="669"/>
                  </a:cubicBezTo>
                  <a:lnTo>
                    <a:pt x="1242" y="1942"/>
                  </a:lnTo>
                  <a:lnTo>
                    <a:pt x="192" y="1083"/>
                  </a:lnTo>
                  <a:cubicBezTo>
                    <a:pt x="128" y="1051"/>
                    <a:pt x="128" y="1051"/>
                    <a:pt x="96" y="1051"/>
                  </a:cubicBezTo>
                  <a:cubicBezTo>
                    <a:pt x="65" y="1051"/>
                    <a:pt x="33" y="1083"/>
                    <a:pt x="33" y="1083"/>
                  </a:cubicBezTo>
                  <a:cubicBezTo>
                    <a:pt x="1" y="1146"/>
                    <a:pt x="1" y="1210"/>
                    <a:pt x="33" y="1274"/>
                  </a:cubicBezTo>
                  <a:lnTo>
                    <a:pt x="1529" y="3056"/>
                  </a:lnTo>
                  <a:lnTo>
                    <a:pt x="2102" y="2770"/>
                  </a:lnTo>
                  <a:lnTo>
                    <a:pt x="3121" y="2070"/>
                  </a:lnTo>
                  <a:lnTo>
                    <a:pt x="2739" y="1656"/>
                  </a:lnTo>
                  <a:lnTo>
                    <a:pt x="2420" y="1337"/>
                  </a:lnTo>
                  <a:lnTo>
                    <a:pt x="2102" y="1019"/>
                  </a:lnTo>
                  <a:lnTo>
                    <a:pt x="1147" y="32"/>
                  </a:lnTo>
                  <a:cubicBezTo>
                    <a:pt x="1083" y="0"/>
                    <a:pt x="1083"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2" name="Google Shape;4002;p74"/>
            <p:cNvSpPr/>
            <p:nvPr/>
          </p:nvSpPr>
          <p:spPr>
            <a:xfrm>
              <a:off x="6396796" y="721467"/>
              <a:ext cx="51189" cy="59639"/>
            </a:xfrm>
            <a:custGeom>
              <a:rect b="b" l="l" r="r" t="t"/>
              <a:pathLst>
                <a:path extrusionOk="0" h="4044" w="3471">
                  <a:moveTo>
                    <a:pt x="3407" y="3248"/>
                  </a:moveTo>
                  <a:cubicBezTo>
                    <a:pt x="3407" y="3344"/>
                    <a:pt x="3344" y="3471"/>
                    <a:pt x="3312" y="3598"/>
                  </a:cubicBezTo>
                  <a:cubicBezTo>
                    <a:pt x="3312" y="3630"/>
                    <a:pt x="3312" y="3662"/>
                    <a:pt x="3280" y="3726"/>
                  </a:cubicBezTo>
                  <a:cubicBezTo>
                    <a:pt x="3280" y="3757"/>
                    <a:pt x="3280" y="3789"/>
                    <a:pt x="3248" y="3821"/>
                  </a:cubicBezTo>
                  <a:cubicBezTo>
                    <a:pt x="3248" y="3885"/>
                    <a:pt x="3248" y="3917"/>
                    <a:pt x="3184" y="3917"/>
                  </a:cubicBezTo>
                  <a:cubicBezTo>
                    <a:pt x="3184" y="3948"/>
                    <a:pt x="3153" y="3980"/>
                    <a:pt x="3153" y="4044"/>
                  </a:cubicBezTo>
                  <a:cubicBezTo>
                    <a:pt x="2834" y="3757"/>
                    <a:pt x="2293" y="3025"/>
                    <a:pt x="1847" y="2452"/>
                  </a:cubicBezTo>
                  <a:cubicBezTo>
                    <a:pt x="1752" y="2325"/>
                    <a:pt x="1688" y="2197"/>
                    <a:pt x="1593" y="2134"/>
                  </a:cubicBezTo>
                  <a:cubicBezTo>
                    <a:pt x="1402" y="1847"/>
                    <a:pt x="1243" y="1656"/>
                    <a:pt x="1243" y="1656"/>
                  </a:cubicBezTo>
                  <a:lnTo>
                    <a:pt x="65" y="1020"/>
                  </a:lnTo>
                  <a:lnTo>
                    <a:pt x="1" y="956"/>
                  </a:lnTo>
                  <a:cubicBezTo>
                    <a:pt x="1" y="956"/>
                    <a:pt x="256" y="256"/>
                    <a:pt x="383" y="128"/>
                  </a:cubicBezTo>
                  <a:cubicBezTo>
                    <a:pt x="478" y="1"/>
                    <a:pt x="861" y="1"/>
                    <a:pt x="861" y="1"/>
                  </a:cubicBezTo>
                  <a:lnTo>
                    <a:pt x="1593" y="1"/>
                  </a:lnTo>
                  <a:lnTo>
                    <a:pt x="1911" y="606"/>
                  </a:lnTo>
                  <a:lnTo>
                    <a:pt x="2038" y="797"/>
                  </a:lnTo>
                  <a:lnTo>
                    <a:pt x="2166" y="1051"/>
                  </a:lnTo>
                  <a:cubicBezTo>
                    <a:pt x="2166" y="1051"/>
                    <a:pt x="2452" y="1211"/>
                    <a:pt x="2834" y="1433"/>
                  </a:cubicBezTo>
                  <a:cubicBezTo>
                    <a:pt x="2962" y="1529"/>
                    <a:pt x="3121" y="1593"/>
                    <a:pt x="3248" y="1688"/>
                  </a:cubicBezTo>
                  <a:cubicBezTo>
                    <a:pt x="3439" y="2006"/>
                    <a:pt x="3471" y="2548"/>
                    <a:pt x="3407" y="3248"/>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3" name="Google Shape;4003;p74"/>
            <p:cNvSpPr/>
            <p:nvPr/>
          </p:nvSpPr>
          <p:spPr>
            <a:xfrm>
              <a:off x="6427324" y="792833"/>
              <a:ext cx="92496" cy="33447"/>
            </a:xfrm>
            <a:custGeom>
              <a:rect b="b" l="l" r="r" t="t"/>
              <a:pathLst>
                <a:path extrusionOk="0" h="2268" w="6272">
                  <a:moveTo>
                    <a:pt x="764" y="1"/>
                  </a:moveTo>
                  <a:cubicBezTo>
                    <a:pt x="567" y="368"/>
                    <a:pt x="319" y="585"/>
                    <a:pt x="88" y="585"/>
                  </a:cubicBezTo>
                  <a:cubicBezTo>
                    <a:pt x="58" y="585"/>
                    <a:pt x="29" y="581"/>
                    <a:pt x="0" y="574"/>
                  </a:cubicBezTo>
                  <a:lnTo>
                    <a:pt x="0" y="574"/>
                  </a:lnTo>
                  <a:cubicBezTo>
                    <a:pt x="0" y="574"/>
                    <a:pt x="2764" y="2267"/>
                    <a:pt x="4558" y="2267"/>
                  </a:cubicBezTo>
                  <a:cubicBezTo>
                    <a:pt x="4621" y="2267"/>
                    <a:pt x="4683" y="2265"/>
                    <a:pt x="4744" y="2261"/>
                  </a:cubicBezTo>
                  <a:cubicBezTo>
                    <a:pt x="5157" y="2261"/>
                    <a:pt x="5540" y="2166"/>
                    <a:pt x="5826" y="2102"/>
                  </a:cubicBezTo>
                  <a:cubicBezTo>
                    <a:pt x="6049" y="2006"/>
                    <a:pt x="6208" y="1975"/>
                    <a:pt x="6208" y="1975"/>
                  </a:cubicBezTo>
                  <a:lnTo>
                    <a:pt x="6208" y="1943"/>
                  </a:lnTo>
                  <a:cubicBezTo>
                    <a:pt x="6208" y="1911"/>
                    <a:pt x="6272" y="1847"/>
                    <a:pt x="6272" y="1784"/>
                  </a:cubicBezTo>
                  <a:lnTo>
                    <a:pt x="6272" y="1784"/>
                  </a:lnTo>
                  <a:cubicBezTo>
                    <a:pt x="6161" y="1790"/>
                    <a:pt x="6051" y="1793"/>
                    <a:pt x="5941" y="1793"/>
                  </a:cubicBezTo>
                  <a:cubicBezTo>
                    <a:pt x="3765" y="1793"/>
                    <a:pt x="1673" y="637"/>
                    <a:pt x="764" y="1"/>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4" name="Google Shape;4004;p74"/>
            <p:cNvSpPr/>
            <p:nvPr/>
          </p:nvSpPr>
          <p:spPr>
            <a:xfrm>
              <a:off x="6489767" y="695466"/>
              <a:ext cx="49773" cy="126489"/>
            </a:xfrm>
            <a:custGeom>
              <a:rect b="b" l="l" r="r" t="t"/>
              <a:pathLst>
                <a:path extrusionOk="0" h="8577" w="3375">
                  <a:moveTo>
                    <a:pt x="987" y="5902"/>
                  </a:moveTo>
                  <a:cubicBezTo>
                    <a:pt x="987" y="5918"/>
                    <a:pt x="1025" y="5944"/>
                    <a:pt x="1088" y="5986"/>
                  </a:cubicBezTo>
                  <a:lnTo>
                    <a:pt x="1088" y="5986"/>
                  </a:lnTo>
                  <a:cubicBezTo>
                    <a:pt x="1056" y="5959"/>
                    <a:pt x="1022" y="5931"/>
                    <a:pt x="987" y="5902"/>
                  </a:cubicBezTo>
                  <a:close/>
                  <a:moveTo>
                    <a:pt x="2048" y="0"/>
                  </a:moveTo>
                  <a:cubicBezTo>
                    <a:pt x="849" y="0"/>
                    <a:pt x="600" y="681"/>
                    <a:pt x="287" y="1255"/>
                  </a:cubicBezTo>
                  <a:lnTo>
                    <a:pt x="32" y="1605"/>
                  </a:lnTo>
                  <a:cubicBezTo>
                    <a:pt x="32" y="1732"/>
                    <a:pt x="0" y="1891"/>
                    <a:pt x="0" y="2019"/>
                  </a:cubicBezTo>
                  <a:lnTo>
                    <a:pt x="32" y="2082"/>
                  </a:lnTo>
                  <a:cubicBezTo>
                    <a:pt x="32" y="2082"/>
                    <a:pt x="382" y="872"/>
                    <a:pt x="1401" y="650"/>
                  </a:cubicBezTo>
                  <a:cubicBezTo>
                    <a:pt x="1457" y="639"/>
                    <a:pt x="1512" y="634"/>
                    <a:pt x="1567" y="634"/>
                  </a:cubicBezTo>
                  <a:cubicBezTo>
                    <a:pt x="2478" y="634"/>
                    <a:pt x="3205" y="2080"/>
                    <a:pt x="3025" y="3101"/>
                  </a:cubicBezTo>
                  <a:cubicBezTo>
                    <a:pt x="2865" y="3992"/>
                    <a:pt x="2261" y="6380"/>
                    <a:pt x="2101" y="6953"/>
                  </a:cubicBezTo>
                  <a:cubicBezTo>
                    <a:pt x="1740" y="6398"/>
                    <a:pt x="1286" y="6118"/>
                    <a:pt x="1088" y="5986"/>
                  </a:cubicBezTo>
                  <a:lnTo>
                    <a:pt x="1088" y="5986"/>
                  </a:lnTo>
                  <a:cubicBezTo>
                    <a:pt x="1200" y="6083"/>
                    <a:pt x="1288" y="6171"/>
                    <a:pt x="1337" y="6221"/>
                  </a:cubicBezTo>
                  <a:cubicBezTo>
                    <a:pt x="2292" y="7335"/>
                    <a:pt x="2101" y="8354"/>
                    <a:pt x="2006" y="8577"/>
                  </a:cubicBezTo>
                  <a:cubicBezTo>
                    <a:pt x="2070" y="8449"/>
                    <a:pt x="2133" y="8195"/>
                    <a:pt x="2261" y="7781"/>
                  </a:cubicBezTo>
                  <a:lnTo>
                    <a:pt x="2261" y="7717"/>
                  </a:lnTo>
                  <a:cubicBezTo>
                    <a:pt x="2261" y="7653"/>
                    <a:pt x="2292" y="7621"/>
                    <a:pt x="2292" y="7590"/>
                  </a:cubicBezTo>
                  <a:cubicBezTo>
                    <a:pt x="2292" y="7494"/>
                    <a:pt x="2324" y="7462"/>
                    <a:pt x="2324" y="7399"/>
                  </a:cubicBezTo>
                  <a:cubicBezTo>
                    <a:pt x="2547" y="6698"/>
                    <a:pt x="2738" y="5871"/>
                    <a:pt x="2929" y="5043"/>
                  </a:cubicBezTo>
                  <a:cubicBezTo>
                    <a:pt x="2961" y="4916"/>
                    <a:pt x="3025" y="4756"/>
                    <a:pt x="3025" y="4629"/>
                  </a:cubicBezTo>
                  <a:cubicBezTo>
                    <a:pt x="3184" y="3897"/>
                    <a:pt x="3279" y="3196"/>
                    <a:pt x="3343" y="2719"/>
                  </a:cubicBezTo>
                  <a:cubicBezTo>
                    <a:pt x="3375" y="1828"/>
                    <a:pt x="3216" y="904"/>
                    <a:pt x="3025" y="236"/>
                  </a:cubicBezTo>
                  <a:cubicBezTo>
                    <a:pt x="3025" y="172"/>
                    <a:pt x="2993" y="140"/>
                    <a:pt x="2993" y="108"/>
                  </a:cubicBezTo>
                  <a:cubicBezTo>
                    <a:pt x="2624" y="34"/>
                    <a:pt x="2313" y="0"/>
                    <a:pt x="2048"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5" name="Google Shape;4005;p74"/>
            <p:cNvSpPr/>
            <p:nvPr/>
          </p:nvSpPr>
          <p:spPr>
            <a:xfrm>
              <a:off x="6307128" y="664657"/>
              <a:ext cx="63400" cy="79828"/>
            </a:xfrm>
            <a:custGeom>
              <a:rect b="b" l="l" r="r" t="t"/>
              <a:pathLst>
                <a:path extrusionOk="0" h="5413" w="4299">
                  <a:moveTo>
                    <a:pt x="605" y="1"/>
                  </a:moveTo>
                  <a:lnTo>
                    <a:pt x="1" y="33"/>
                  </a:lnTo>
                  <a:lnTo>
                    <a:pt x="3662" y="5285"/>
                  </a:lnTo>
                  <a:lnTo>
                    <a:pt x="4298" y="5413"/>
                  </a:lnTo>
                  <a:lnTo>
                    <a:pt x="605" y="1"/>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6" name="Google Shape;4006;p74"/>
            <p:cNvSpPr/>
            <p:nvPr/>
          </p:nvSpPr>
          <p:spPr>
            <a:xfrm>
              <a:off x="6303839" y="624291"/>
              <a:ext cx="78884" cy="40851"/>
            </a:xfrm>
            <a:custGeom>
              <a:rect b="b" l="l" r="r" t="t"/>
              <a:pathLst>
                <a:path extrusionOk="0" h="2770" w="5349">
                  <a:moveTo>
                    <a:pt x="701" y="0"/>
                  </a:moveTo>
                  <a:lnTo>
                    <a:pt x="351" y="2674"/>
                  </a:lnTo>
                  <a:lnTo>
                    <a:pt x="96" y="287"/>
                  </a:lnTo>
                  <a:lnTo>
                    <a:pt x="1" y="191"/>
                  </a:lnTo>
                  <a:lnTo>
                    <a:pt x="224" y="2770"/>
                  </a:lnTo>
                  <a:lnTo>
                    <a:pt x="828" y="2738"/>
                  </a:lnTo>
                  <a:lnTo>
                    <a:pt x="5349" y="478"/>
                  </a:lnTo>
                  <a:cubicBezTo>
                    <a:pt x="5250" y="460"/>
                    <a:pt x="5147" y="452"/>
                    <a:pt x="5040" y="452"/>
                  </a:cubicBezTo>
                  <a:cubicBezTo>
                    <a:pt x="4179" y="452"/>
                    <a:pt x="3068" y="987"/>
                    <a:pt x="2134" y="1496"/>
                  </a:cubicBezTo>
                  <a:cubicBezTo>
                    <a:pt x="1218" y="2033"/>
                    <a:pt x="521" y="2570"/>
                    <a:pt x="510" y="2579"/>
                  </a:cubicBezTo>
                  <a:lnTo>
                    <a:pt x="510" y="2579"/>
                  </a:lnTo>
                  <a:cubicBezTo>
                    <a:pt x="515" y="2544"/>
                    <a:pt x="670" y="628"/>
                    <a:pt x="701" y="127"/>
                  </a:cubicBezTo>
                  <a:lnTo>
                    <a:pt x="701" y="64"/>
                  </a:lnTo>
                  <a:lnTo>
                    <a:pt x="701" y="32"/>
                  </a:lnTo>
                  <a:lnTo>
                    <a:pt x="701" y="0"/>
                  </a:lnTo>
                  <a:close/>
                </a:path>
              </a:pathLst>
            </a:custGeom>
            <a:solidFill>
              <a:srgbClr val="EEDBC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7" name="Google Shape;4007;p74"/>
            <p:cNvSpPr/>
            <p:nvPr/>
          </p:nvSpPr>
          <p:spPr>
            <a:xfrm>
              <a:off x="6311360" y="624291"/>
              <a:ext cx="23950" cy="38034"/>
            </a:xfrm>
            <a:custGeom>
              <a:rect b="b" l="l" r="r" t="t"/>
              <a:pathLst>
                <a:path extrusionOk="0" h="2579" w="1624">
                  <a:moveTo>
                    <a:pt x="191" y="0"/>
                  </a:moveTo>
                  <a:lnTo>
                    <a:pt x="191" y="32"/>
                  </a:lnTo>
                  <a:lnTo>
                    <a:pt x="191" y="64"/>
                  </a:lnTo>
                  <a:lnTo>
                    <a:pt x="191" y="96"/>
                  </a:lnTo>
                  <a:lnTo>
                    <a:pt x="0" y="2579"/>
                  </a:lnTo>
                  <a:cubicBezTo>
                    <a:pt x="0" y="2579"/>
                    <a:pt x="700" y="2037"/>
                    <a:pt x="1624" y="1496"/>
                  </a:cubicBezTo>
                  <a:lnTo>
                    <a:pt x="191" y="0"/>
                  </a:lnTo>
                  <a:close/>
                </a:path>
              </a:pathLst>
            </a:custGeom>
            <a:solidFill>
              <a:srgbClr val="ECB98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8" name="Google Shape;4008;p74"/>
            <p:cNvSpPr/>
            <p:nvPr/>
          </p:nvSpPr>
          <p:spPr>
            <a:xfrm>
              <a:off x="6344219" y="652460"/>
              <a:ext cx="37577" cy="36161"/>
            </a:xfrm>
            <a:custGeom>
              <a:rect b="b" l="l" r="r" t="t"/>
              <a:pathLst>
                <a:path extrusionOk="0" h="2452" w="2548">
                  <a:moveTo>
                    <a:pt x="956" y="0"/>
                  </a:moveTo>
                  <a:lnTo>
                    <a:pt x="764" y="64"/>
                  </a:lnTo>
                  <a:lnTo>
                    <a:pt x="1147" y="828"/>
                  </a:lnTo>
                  <a:lnTo>
                    <a:pt x="0" y="1274"/>
                  </a:lnTo>
                  <a:lnTo>
                    <a:pt x="64" y="1496"/>
                  </a:lnTo>
                  <a:lnTo>
                    <a:pt x="1274" y="1019"/>
                  </a:lnTo>
                  <a:lnTo>
                    <a:pt x="2070" y="2451"/>
                  </a:lnTo>
                  <a:lnTo>
                    <a:pt x="2356" y="2356"/>
                  </a:lnTo>
                  <a:lnTo>
                    <a:pt x="1497" y="955"/>
                  </a:lnTo>
                  <a:lnTo>
                    <a:pt x="2547" y="541"/>
                  </a:lnTo>
                  <a:lnTo>
                    <a:pt x="2388" y="350"/>
                  </a:lnTo>
                  <a:lnTo>
                    <a:pt x="1401" y="701"/>
                  </a:lnTo>
                  <a:lnTo>
                    <a:pt x="956" y="0"/>
                  </a:lnTo>
                  <a:close/>
                </a:path>
              </a:pathLst>
            </a:custGeom>
            <a:solidFill>
              <a:srgbClr val="F4D5B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46"/>
                                        </p:tgtEl>
                                        <p:attrNameLst>
                                          <p:attrName>style.visibility</p:attrName>
                                        </p:attrNameLst>
                                      </p:cBhvr>
                                      <p:to>
                                        <p:strVal val="visible"/>
                                      </p:to>
                                    </p:set>
                                    <p:animEffect filter="fade" transition="in">
                                      <p:cBhvr>
                                        <p:cTn dur="1000"/>
                                        <p:tgtEl>
                                          <p:spTgt spid="394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4012" name="Shape 4012"/>
        <p:cNvGrpSpPr/>
        <p:nvPr/>
      </p:nvGrpSpPr>
      <p:grpSpPr>
        <a:xfrm>
          <a:off x="0" y="0"/>
          <a:ext cx="0" cy="0"/>
          <a:chOff x="0" y="0"/>
          <a:chExt cx="0" cy="0"/>
        </a:xfrm>
      </p:grpSpPr>
      <p:sp>
        <p:nvSpPr>
          <p:cNvPr id="4013" name="Google Shape;4013;p75"/>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4014" name="Google Shape;4014;p75"/>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4015" name="Google Shape;4015;p75"/>
          <p:cNvGrpSpPr/>
          <p:nvPr/>
        </p:nvGrpSpPr>
        <p:grpSpPr>
          <a:xfrm rot="368268">
            <a:off x="5966703" y="456762"/>
            <a:ext cx="2720006" cy="3659256"/>
            <a:chOff x="3113638" y="3719988"/>
            <a:chExt cx="940568" cy="1265521"/>
          </a:xfrm>
        </p:grpSpPr>
        <p:sp>
          <p:nvSpPr>
            <p:cNvPr id="4016" name="Google Shape;4016;p75"/>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7" name="Google Shape;4017;p75"/>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8" name="Google Shape;4018;p75"/>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9" name="Google Shape;4019;p75"/>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0" name="Google Shape;4020;p75"/>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1" name="Google Shape;4021;p75"/>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2" name="Google Shape;4022;p75"/>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3" name="Google Shape;4023;p75"/>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4" name="Google Shape;4024;p75"/>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5" name="Google Shape;4025;p75"/>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6" name="Google Shape;4026;p75"/>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7" name="Google Shape;4027;p75"/>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8" name="Google Shape;4028;p75"/>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9" name="Google Shape;4029;p75"/>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0" name="Google Shape;4030;p75"/>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1" name="Google Shape;4031;p75"/>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2" name="Google Shape;4032;p75"/>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3" name="Google Shape;4033;p75"/>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4" name="Google Shape;4034;p75"/>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5" name="Google Shape;4035;p75"/>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6" name="Google Shape;4036;p75"/>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7" name="Google Shape;4037;p75"/>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8" name="Google Shape;4038;p75"/>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9" name="Google Shape;4039;p75"/>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0" name="Google Shape;4040;p75"/>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1" name="Google Shape;4041;p75"/>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2" name="Google Shape;4042;p75"/>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3" name="Google Shape;4043;p75"/>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4" name="Google Shape;4044;p75"/>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5" name="Google Shape;4045;p75"/>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6" name="Google Shape;4046;p75"/>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7" name="Google Shape;4047;p75"/>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8" name="Google Shape;4048;p75"/>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9" name="Google Shape;4049;p75"/>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0" name="Google Shape;4050;p75"/>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1" name="Google Shape;4051;p75"/>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2" name="Google Shape;4052;p75"/>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3" name="Google Shape;4053;p75"/>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4" name="Google Shape;4054;p75"/>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5" name="Google Shape;4055;p75"/>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6" name="Google Shape;4056;p75"/>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7" name="Google Shape;4057;p75"/>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8" name="Google Shape;4058;p75"/>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9" name="Google Shape;4059;p75"/>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0" name="Google Shape;4060;p75"/>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1" name="Google Shape;4061;p75"/>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2" name="Google Shape;4062;p75"/>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3" name="Google Shape;4063;p75"/>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4" name="Google Shape;4064;p75"/>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5" name="Google Shape;4065;p75"/>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6" name="Google Shape;4066;p75"/>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7" name="Google Shape;4067;p75"/>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8" name="Google Shape;4068;p75"/>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9" name="Google Shape;4069;p75"/>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0" name="Google Shape;4070;p75"/>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1" name="Google Shape;4071;p75"/>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2" name="Google Shape;4072;p75"/>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3" name="Google Shape;4073;p75"/>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4" name="Google Shape;4074;p75"/>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5" name="Google Shape;4075;p75"/>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6" name="Google Shape;4076;p75"/>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7" name="Google Shape;4077;p75"/>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8" name="Google Shape;4078;p75"/>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9" name="Google Shape;4079;p75"/>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0" name="Google Shape;4080;p75"/>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1" name="Google Shape;4081;p75"/>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2" name="Google Shape;4082;p75"/>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3" name="Google Shape;4083;p75"/>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4" name="Google Shape;4084;p75"/>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5" name="Google Shape;4085;p75"/>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086" name="Google Shape;4086;p75"/>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4087" name="Google Shape;4087;p75"/>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4088" name="Google Shape;4088;p75"/>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4089" name="Google Shape;4089;p75"/>
          <p:cNvPicPr preferRelativeResize="0"/>
          <p:nvPr/>
        </p:nvPicPr>
        <p:blipFill>
          <a:blip r:embed="rId4">
            <a:alphaModFix/>
          </a:blip>
          <a:stretch>
            <a:fillRect/>
          </a:stretch>
        </p:blipFill>
        <p:spPr>
          <a:xfrm>
            <a:off x="2455700" y="3951775"/>
            <a:ext cx="1404176" cy="1191725"/>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93" name="Shape 4093"/>
        <p:cNvGrpSpPr/>
        <p:nvPr/>
      </p:nvGrpSpPr>
      <p:grpSpPr>
        <a:xfrm>
          <a:off x="0" y="0"/>
          <a:ext cx="0" cy="0"/>
          <a:chOff x="0" y="0"/>
          <a:chExt cx="0" cy="0"/>
        </a:xfrm>
      </p:grpSpPr>
      <p:sp>
        <p:nvSpPr>
          <p:cNvPr id="4094" name="Google Shape;4094;p76"/>
          <p:cNvSpPr txBox="1"/>
          <p:nvPr>
            <p:ph idx="1" type="subTitle"/>
          </p:nvPr>
        </p:nvSpPr>
        <p:spPr>
          <a:xfrm rot="-455">
            <a:off x="76200" y="771803"/>
            <a:ext cx="9067800" cy="4143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CA" sz="2400"/>
              <a:t>Unissons nos cœurs dans la prière universelle pour partager nos espoirs, nos préoccupations et nos aspirations avec Dieu. Prions ensemble pour que la lumière de Dieu éclaire tous les coins sombres de ce monde, apportant paix, réconciliation et espoir à chacun. Après chaque intention, nous répondrons : </a:t>
            </a:r>
            <a:br>
              <a:rPr lang="fr-CA" sz="1900"/>
            </a:br>
            <a:endParaRPr sz="1900"/>
          </a:p>
          <a:p>
            <a:pPr indent="0" lvl="0" marL="0" rtl="0" algn="l">
              <a:spcBef>
                <a:spcPts val="0"/>
              </a:spcBef>
              <a:spcAft>
                <a:spcPts val="0"/>
              </a:spcAft>
              <a:buNone/>
            </a:pPr>
            <a:r>
              <a:rPr b="1" lang="fr-CA" sz="4000"/>
              <a:t>Ⓡ Seigneur, tu m’appelles à aimer. 💙</a:t>
            </a:r>
            <a:endParaRPr b="1" sz="4000"/>
          </a:p>
          <a:p>
            <a:pPr indent="0" lvl="0" marL="0" rtl="0" algn="l">
              <a:spcBef>
                <a:spcPts val="0"/>
              </a:spcBef>
              <a:spcAft>
                <a:spcPts val="0"/>
              </a:spcAft>
              <a:buNone/>
            </a:pPr>
            <a:r>
              <a:t/>
            </a:r>
            <a:endParaRPr sz="1900"/>
          </a:p>
          <a:p>
            <a:pPr indent="0" lvl="0" marL="0" rtl="0" algn="l">
              <a:spcBef>
                <a:spcPts val="0"/>
              </a:spcBef>
              <a:spcAft>
                <a:spcPts val="0"/>
              </a:spcAft>
              <a:buNone/>
            </a:pPr>
            <a:r>
              <a:t/>
            </a:r>
            <a:endParaRPr sz="1900"/>
          </a:p>
        </p:txBody>
      </p:sp>
      <p:sp>
        <p:nvSpPr>
          <p:cNvPr id="4095" name="Google Shape;4095;p76"/>
          <p:cNvSpPr/>
          <p:nvPr/>
        </p:nvSpPr>
        <p:spPr>
          <a:xfrm rot="-820355">
            <a:off x="8335927" y="33782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096" name="Google Shape;4096;p76"/>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4097" name="Google Shape;4097;p76"/>
          <p:cNvPicPr preferRelativeResize="0"/>
          <p:nvPr/>
        </p:nvPicPr>
        <p:blipFill>
          <a:blip r:embed="rId4">
            <a:alphaModFix/>
          </a:blip>
          <a:stretch>
            <a:fillRect/>
          </a:stretch>
        </p:blipFill>
        <p:spPr>
          <a:xfrm>
            <a:off x="0" y="3951775"/>
            <a:ext cx="1404176" cy="1191725"/>
          </a:xfrm>
          <a:prstGeom prst="rect">
            <a:avLst/>
          </a:prstGeom>
          <a:noFill/>
          <a:ln>
            <a:noFill/>
          </a:ln>
        </p:spPr>
      </p:pic>
      <p:sp>
        <p:nvSpPr>
          <p:cNvPr id="4098" name="Google Shape;4098;p76"/>
          <p:cNvSpPr txBox="1"/>
          <p:nvPr>
            <p:ph type="title"/>
          </p:nvPr>
        </p:nvSpPr>
        <p:spPr>
          <a:xfrm>
            <a:off x="628850" y="-76200"/>
            <a:ext cx="5826900" cy="637200"/>
          </a:xfrm>
          <a:prstGeom prst="rect">
            <a:avLst/>
          </a:prstGeom>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4300">
                <a:solidFill>
                  <a:srgbClr val="1B4FA1"/>
                </a:solidFill>
              </a:rPr>
              <a:t>PRIÈRE UNIVERSELLE</a:t>
            </a:r>
            <a:endParaRPr sz="4300">
              <a:solidFill>
                <a:srgbClr val="1B4FA1"/>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02" name="Shape 4102"/>
        <p:cNvGrpSpPr/>
        <p:nvPr/>
      </p:nvGrpSpPr>
      <p:grpSpPr>
        <a:xfrm>
          <a:off x="0" y="0"/>
          <a:ext cx="0" cy="0"/>
          <a:chOff x="0" y="0"/>
          <a:chExt cx="0" cy="0"/>
        </a:xfrm>
      </p:grpSpPr>
      <p:sp>
        <p:nvSpPr>
          <p:cNvPr id="4103" name="Google Shape;4103;p77"/>
          <p:cNvSpPr txBox="1"/>
          <p:nvPr>
            <p:ph idx="1" type="subTitle"/>
          </p:nvPr>
        </p:nvSpPr>
        <p:spPr>
          <a:xfrm rot="-455">
            <a:off x="76200" y="771803"/>
            <a:ext cx="9067800" cy="4143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CA" sz="2400"/>
              <a:t>Pour tous ceux qui se sentent perdus ou qui traversent des moments difficiles. </a:t>
            </a:r>
            <a:endParaRPr sz="2400"/>
          </a:p>
          <a:p>
            <a:pPr indent="0" lvl="0" marL="0" rtl="0" algn="l">
              <a:spcBef>
                <a:spcPts val="0"/>
              </a:spcBef>
              <a:spcAft>
                <a:spcPts val="0"/>
              </a:spcAft>
              <a:buNone/>
            </a:pPr>
            <a:r>
              <a:rPr lang="fr-CA" sz="2400"/>
              <a:t>Que notre appel à aimer leur permette de rencontrer la lumière et l'amour de Jésus. </a:t>
            </a:r>
            <a:br>
              <a:rPr lang="fr-CA" sz="2400"/>
            </a:br>
            <a:r>
              <a:rPr lang="fr-CA" sz="2400"/>
              <a:t>Prions.</a:t>
            </a:r>
            <a:br>
              <a:rPr lang="fr-CA" sz="1900"/>
            </a:br>
            <a:endParaRPr sz="1900"/>
          </a:p>
          <a:p>
            <a:pPr indent="0" lvl="0" marL="0" rtl="0" algn="l">
              <a:spcBef>
                <a:spcPts val="0"/>
              </a:spcBef>
              <a:spcAft>
                <a:spcPts val="0"/>
              </a:spcAft>
              <a:buNone/>
            </a:pPr>
            <a:r>
              <a:rPr b="1" lang="fr-CA" sz="4000"/>
              <a:t>Ⓡ Seigneur, tu m’appelles à aimer. 💙</a:t>
            </a:r>
            <a:endParaRPr b="1" sz="4400"/>
          </a:p>
          <a:p>
            <a:pPr indent="0" lvl="0" marL="0" rtl="0" algn="l">
              <a:spcBef>
                <a:spcPts val="0"/>
              </a:spcBef>
              <a:spcAft>
                <a:spcPts val="0"/>
              </a:spcAft>
              <a:buNone/>
            </a:pPr>
            <a:r>
              <a:t/>
            </a:r>
            <a:endParaRPr sz="1900"/>
          </a:p>
          <a:p>
            <a:pPr indent="0" lvl="0" marL="0" rtl="0" algn="l">
              <a:spcBef>
                <a:spcPts val="0"/>
              </a:spcBef>
              <a:spcAft>
                <a:spcPts val="0"/>
              </a:spcAft>
              <a:buNone/>
            </a:pPr>
            <a:r>
              <a:t/>
            </a:r>
            <a:endParaRPr sz="1900"/>
          </a:p>
        </p:txBody>
      </p:sp>
      <p:sp>
        <p:nvSpPr>
          <p:cNvPr id="4104" name="Google Shape;4104;p77"/>
          <p:cNvSpPr/>
          <p:nvPr/>
        </p:nvSpPr>
        <p:spPr>
          <a:xfrm rot="-820355">
            <a:off x="8335927" y="33782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105" name="Google Shape;4105;p77"/>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4106" name="Google Shape;4106;p77"/>
          <p:cNvPicPr preferRelativeResize="0"/>
          <p:nvPr/>
        </p:nvPicPr>
        <p:blipFill>
          <a:blip r:embed="rId4">
            <a:alphaModFix/>
          </a:blip>
          <a:stretch>
            <a:fillRect/>
          </a:stretch>
        </p:blipFill>
        <p:spPr>
          <a:xfrm>
            <a:off x="0" y="3951775"/>
            <a:ext cx="1404176" cy="1191725"/>
          </a:xfrm>
          <a:prstGeom prst="rect">
            <a:avLst/>
          </a:prstGeom>
          <a:noFill/>
          <a:ln>
            <a:noFill/>
          </a:ln>
        </p:spPr>
      </p:pic>
      <p:sp>
        <p:nvSpPr>
          <p:cNvPr id="4107" name="Google Shape;4107;p77"/>
          <p:cNvSpPr txBox="1"/>
          <p:nvPr>
            <p:ph type="title"/>
          </p:nvPr>
        </p:nvSpPr>
        <p:spPr>
          <a:xfrm>
            <a:off x="628850" y="-76200"/>
            <a:ext cx="5826900" cy="637200"/>
          </a:xfrm>
          <a:prstGeom prst="rect">
            <a:avLst/>
          </a:prstGeom>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4300">
                <a:solidFill>
                  <a:srgbClr val="1B4FA1"/>
                </a:solidFill>
              </a:rPr>
              <a:t>PRIÈRE UNIVERSELLE</a:t>
            </a:r>
            <a:endParaRPr sz="4300">
              <a:solidFill>
                <a:srgbClr val="1B4FA1"/>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11" name="Shape 4111"/>
        <p:cNvGrpSpPr/>
        <p:nvPr/>
      </p:nvGrpSpPr>
      <p:grpSpPr>
        <a:xfrm>
          <a:off x="0" y="0"/>
          <a:ext cx="0" cy="0"/>
          <a:chOff x="0" y="0"/>
          <a:chExt cx="0" cy="0"/>
        </a:xfrm>
      </p:grpSpPr>
      <p:sp>
        <p:nvSpPr>
          <p:cNvPr id="4112" name="Google Shape;4112;p78"/>
          <p:cNvSpPr txBox="1"/>
          <p:nvPr>
            <p:ph idx="1" type="subTitle"/>
          </p:nvPr>
        </p:nvSpPr>
        <p:spPr>
          <a:xfrm rot="-455">
            <a:off x="76200" y="771803"/>
            <a:ext cx="9067800" cy="4143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CA" sz="2400"/>
              <a:t>Pour ceux qui jugent trop rapidement ou qui se sentent jugés. </a:t>
            </a:r>
            <a:br>
              <a:rPr lang="fr-CA" sz="2400"/>
            </a:br>
            <a:r>
              <a:rPr lang="fr-CA" sz="2400"/>
              <a:t>Que notre appel à aimer les guide vers la grâce du pardon et la compréhension, afin qu'ils apprennent à aimer comme Dieu nous aime. </a:t>
            </a:r>
            <a:br>
              <a:rPr lang="fr-CA" sz="2400"/>
            </a:br>
            <a:r>
              <a:rPr lang="fr-CA" sz="2400"/>
              <a:t>Prions.</a:t>
            </a:r>
            <a:br>
              <a:rPr lang="fr-CA" sz="1900"/>
            </a:br>
            <a:endParaRPr sz="1900"/>
          </a:p>
          <a:p>
            <a:pPr indent="0" lvl="0" marL="0" rtl="0" algn="l">
              <a:spcBef>
                <a:spcPts val="0"/>
              </a:spcBef>
              <a:spcAft>
                <a:spcPts val="0"/>
              </a:spcAft>
              <a:buNone/>
            </a:pPr>
            <a:r>
              <a:rPr b="1" lang="fr-CA" sz="4000"/>
              <a:t>Ⓡ Seigneur, tu m’appelles à aimer. 💙</a:t>
            </a:r>
            <a:endParaRPr b="1" sz="4400"/>
          </a:p>
          <a:p>
            <a:pPr indent="0" lvl="0" marL="0" rtl="0" algn="l">
              <a:spcBef>
                <a:spcPts val="0"/>
              </a:spcBef>
              <a:spcAft>
                <a:spcPts val="0"/>
              </a:spcAft>
              <a:buNone/>
            </a:pPr>
            <a:r>
              <a:t/>
            </a:r>
            <a:endParaRPr sz="1900"/>
          </a:p>
          <a:p>
            <a:pPr indent="0" lvl="0" marL="0" rtl="0" algn="l">
              <a:spcBef>
                <a:spcPts val="0"/>
              </a:spcBef>
              <a:spcAft>
                <a:spcPts val="0"/>
              </a:spcAft>
              <a:buNone/>
            </a:pPr>
            <a:r>
              <a:t/>
            </a:r>
            <a:endParaRPr sz="1900"/>
          </a:p>
        </p:txBody>
      </p:sp>
      <p:sp>
        <p:nvSpPr>
          <p:cNvPr id="4113" name="Google Shape;4113;p78"/>
          <p:cNvSpPr/>
          <p:nvPr/>
        </p:nvSpPr>
        <p:spPr>
          <a:xfrm rot="-820355">
            <a:off x="8335927" y="33782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114" name="Google Shape;4114;p78"/>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4115" name="Google Shape;4115;p78"/>
          <p:cNvPicPr preferRelativeResize="0"/>
          <p:nvPr/>
        </p:nvPicPr>
        <p:blipFill>
          <a:blip r:embed="rId4">
            <a:alphaModFix/>
          </a:blip>
          <a:stretch>
            <a:fillRect/>
          </a:stretch>
        </p:blipFill>
        <p:spPr>
          <a:xfrm>
            <a:off x="0" y="3951775"/>
            <a:ext cx="1404176" cy="1191725"/>
          </a:xfrm>
          <a:prstGeom prst="rect">
            <a:avLst/>
          </a:prstGeom>
          <a:noFill/>
          <a:ln>
            <a:noFill/>
          </a:ln>
        </p:spPr>
      </p:pic>
      <p:sp>
        <p:nvSpPr>
          <p:cNvPr id="4116" name="Google Shape;4116;p78"/>
          <p:cNvSpPr txBox="1"/>
          <p:nvPr>
            <p:ph type="title"/>
          </p:nvPr>
        </p:nvSpPr>
        <p:spPr>
          <a:xfrm>
            <a:off x="628850" y="-76200"/>
            <a:ext cx="5826900" cy="637200"/>
          </a:xfrm>
          <a:prstGeom prst="rect">
            <a:avLst/>
          </a:prstGeom>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4300">
                <a:solidFill>
                  <a:srgbClr val="1B4FA1"/>
                </a:solidFill>
              </a:rPr>
              <a:t>PRIÈRE UNIVERSELLE</a:t>
            </a:r>
            <a:endParaRPr sz="4300">
              <a:solidFill>
                <a:srgbClr val="1B4FA1"/>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20" name="Shape 4120"/>
        <p:cNvGrpSpPr/>
        <p:nvPr/>
      </p:nvGrpSpPr>
      <p:grpSpPr>
        <a:xfrm>
          <a:off x="0" y="0"/>
          <a:ext cx="0" cy="0"/>
          <a:chOff x="0" y="0"/>
          <a:chExt cx="0" cy="0"/>
        </a:xfrm>
      </p:grpSpPr>
      <p:sp>
        <p:nvSpPr>
          <p:cNvPr id="4121" name="Google Shape;4121;p79"/>
          <p:cNvSpPr txBox="1"/>
          <p:nvPr>
            <p:ph idx="1" type="subTitle"/>
          </p:nvPr>
        </p:nvSpPr>
        <p:spPr>
          <a:xfrm rot="-455">
            <a:off x="76200" y="771803"/>
            <a:ext cx="9067800" cy="4143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CA" sz="2400"/>
              <a:t>Pour les endroits où règnent la haine, la violence et les ténèbres. </a:t>
            </a:r>
            <a:br>
              <a:rPr lang="fr-CA" sz="2400"/>
            </a:br>
            <a:r>
              <a:rPr lang="fr-CA" sz="2400"/>
              <a:t>Que notre appel à aimer brille et guide ceux qui cherchent la paix, la réconciliation et la justice. </a:t>
            </a:r>
            <a:br>
              <a:rPr lang="fr-CA" sz="2400"/>
            </a:br>
            <a:r>
              <a:rPr lang="fr-CA" sz="2400"/>
              <a:t>Prions.</a:t>
            </a:r>
            <a:br>
              <a:rPr lang="fr-CA" sz="1900"/>
            </a:br>
            <a:endParaRPr sz="1900"/>
          </a:p>
          <a:p>
            <a:pPr indent="0" lvl="0" marL="0" rtl="0" algn="l">
              <a:spcBef>
                <a:spcPts val="0"/>
              </a:spcBef>
              <a:spcAft>
                <a:spcPts val="0"/>
              </a:spcAft>
              <a:buNone/>
            </a:pPr>
            <a:r>
              <a:rPr b="1" lang="fr-CA" sz="4000"/>
              <a:t>Ⓡ Seigneur, tu m’appelles à aimer. 💙</a:t>
            </a:r>
            <a:endParaRPr b="1" sz="4400"/>
          </a:p>
          <a:p>
            <a:pPr indent="0" lvl="0" marL="0" rtl="0" algn="l">
              <a:spcBef>
                <a:spcPts val="0"/>
              </a:spcBef>
              <a:spcAft>
                <a:spcPts val="0"/>
              </a:spcAft>
              <a:buNone/>
            </a:pPr>
            <a:r>
              <a:t/>
            </a:r>
            <a:endParaRPr sz="1900"/>
          </a:p>
          <a:p>
            <a:pPr indent="0" lvl="0" marL="0" rtl="0" algn="l">
              <a:spcBef>
                <a:spcPts val="0"/>
              </a:spcBef>
              <a:spcAft>
                <a:spcPts val="0"/>
              </a:spcAft>
              <a:buNone/>
            </a:pPr>
            <a:r>
              <a:t/>
            </a:r>
            <a:endParaRPr sz="1900"/>
          </a:p>
        </p:txBody>
      </p:sp>
      <p:sp>
        <p:nvSpPr>
          <p:cNvPr id="4122" name="Google Shape;4122;p79"/>
          <p:cNvSpPr/>
          <p:nvPr/>
        </p:nvSpPr>
        <p:spPr>
          <a:xfrm rot="-820355">
            <a:off x="8335927" y="33782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123" name="Google Shape;4123;p79"/>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4124" name="Google Shape;4124;p79"/>
          <p:cNvPicPr preferRelativeResize="0"/>
          <p:nvPr/>
        </p:nvPicPr>
        <p:blipFill>
          <a:blip r:embed="rId4">
            <a:alphaModFix/>
          </a:blip>
          <a:stretch>
            <a:fillRect/>
          </a:stretch>
        </p:blipFill>
        <p:spPr>
          <a:xfrm>
            <a:off x="0" y="3951775"/>
            <a:ext cx="1404176" cy="1191725"/>
          </a:xfrm>
          <a:prstGeom prst="rect">
            <a:avLst/>
          </a:prstGeom>
          <a:noFill/>
          <a:ln>
            <a:noFill/>
          </a:ln>
        </p:spPr>
      </p:pic>
      <p:sp>
        <p:nvSpPr>
          <p:cNvPr id="4125" name="Google Shape;4125;p79"/>
          <p:cNvSpPr txBox="1"/>
          <p:nvPr>
            <p:ph type="title"/>
          </p:nvPr>
        </p:nvSpPr>
        <p:spPr>
          <a:xfrm>
            <a:off x="628850" y="-76200"/>
            <a:ext cx="5826900" cy="637200"/>
          </a:xfrm>
          <a:prstGeom prst="rect">
            <a:avLst/>
          </a:prstGeom>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4300">
                <a:solidFill>
                  <a:srgbClr val="1B4FA1"/>
                </a:solidFill>
              </a:rPr>
              <a:t>PRIÈRE UNIVERSELLE</a:t>
            </a:r>
            <a:endParaRPr sz="4300">
              <a:solidFill>
                <a:srgbClr val="1B4FA1"/>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29" name="Shape 4129"/>
        <p:cNvGrpSpPr/>
        <p:nvPr/>
      </p:nvGrpSpPr>
      <p:grpSpPr>
        <a:xfrm>
          <a:off x="0" y="0"/>
          <a:ext cx="0" cy="0"/>
          <a:chOff x="0" y="0"/>
          <a:chExt cx="0" cy="0"/>
        </a:xfrm>
      </p:grpSpPr>
      <p:sp>
        <p:nvSpPr>
          <p:cNvPr id="4130" name="Google Shape;4130;p80"/>
          <p:cNvSpPr txBox="1"/>
          <p:nvPr>
            <p:ph idx="1" type="subTitle"/>
          </p:nvPr>
        </p:nvSpPr>
        <p:spPr>
          <a:xfrm rot="-455">
            <a:off x="76200" y="771803"/>
            <a:ext cx="9067800" cy="4143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CA" sz="2400"/>
              <a:t>Pour ceux et celles qui ont du mal à croire en Dieu ou à accepter son amour. </a:t>
            </a:r>
            <a:br>
              <a:rPr lang="fr-CA" sz="2400"/>
            </a:br>
            <a:r>
              <a:rPr lang="fr-CA" sz="2400"/>
              <a:t>Que notre appel à aimer les aide à découvrir la beauté de la foi et à ressentir la présence aimante de Dieu dans leur vie. </a:t>
            </a:r>
            <a:br>
              <a:rPr lang="fr-CA" sz="2400"/>
            </a:br>
            <a:r>
              <a:rPr lang="fr-CA" sz="2400"/>
              <a:t>Prions.</a:t>
            </a:r>
            <a:br>
              <a:rPr lang="fr-CA" sz="1900"/>
            </a:br>
            <a:endParaRPr sz="1900"/>
          </a:p>
          <a:p>
            <a:pPr indent="0" lvl="0" marL="0" rtl="0" algn="l">
              <a:spcBef>
                <a:spcPts val="0"/>
              </a:spcBef>
              <a:spcAft>
                <a:spcPts val="0"/>
              </a:spcAft>
              <a:buNone/>
            </a:pPr>
            <a:r>
              <a:rPr b="1" lang="fr-CA" sz="4000"/>
              <a:t>Ⓡ Seigneur, tu m’appelles à aimer. 💙</a:t>
            </a:r>
            <a:endParaRPr b="1" sz="4400"/>
          </a:p>
          <a:p>
            <a:pPr indent="0" lvl="0" marL="0" rtl="0" algn="l">
              <a:spcBef>
                <a:spcPts val="0"/>
              </a:spcBef>
              <a:spcAft>
                <a:spcPts val="0"/>
              </a:spcAft>
              <a:buNone/>
            </a:pPr>
            <a:r>
              <a:t/>
            </a:r>
            <a:endParaRPr sz="1900"/>
          </a:p>
          <a:p>
            <a:pPr indent="0" lvl="0" marL="0" rtl="0" algn="l">
              <a:spcBef>
                <a:spcPts val="0"/>
              </a:spcBef>
              <a:spcAft>
                <a:spcPts val="0"/>
              </a:spcAft>
              <a:buNone/>
            </a:pPr>
            <a:r>
              <a:t/>
            </a:r>
            <a:endParaRPr sz="1900"/>
          </a:p>
        </p:txBody>
      </p:sp>
      <p:sp>
        <p:nvSpPr>
          <p:cNvPr id="4131" name="Google Shape;4131;p80"/>
          <p:cNvSpPr/>
          <p:nvPr/>
        </p:nvSpPr>
        <p:spPr>
          <a:xfrm rot="-820355">
            <a:off x="8335927" y="33782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132" name="Google Shape;4132;p80"/>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4133" name="Google Shape;4133;p80"/>
          <p:cNvPicPr preferRelativeResize="0"/>
          <p:nvPr/>
        </p:nvPicPr>
        <p:blipFill>
          <a:blip r:embed="rId4">
            <a:alphaModFix/>
          </a:blip>
          <a:stretch>
            <a:fillRect/>
          </a:stretch>
        </p:blipFill>
        <p:spPr>
          <a:xfrm>
            <a:off x="0" y="3951775"/>
            <a:ext cx="1404176" cy="1191725"/>
          </a:xfrm>
          <a:prstGeom prst="rect">
            <a:avLst/>
          </a:prstGeom>
          <a:noFill/>
          <a:ln>
            <a:noFill/>
          </a:ln>
        </p:spPr>
      </p:pic>
      <p:sp>
        <p:nvSpPr>
          <p:cNvPr id="4134" name="Google Shape;4134;p80"/>
          <p:cNvSpPr txBox="1"/>
          <p:nvPr>
            <p:ph type="title"/>
          </p:nvPr>
        </p:nvSpPr>
        <p:spPr>
          <a:xfrm>
            <a:off x="628850" y="-76200"/>
            <a:ext cx="5826900" cy="637200"/>
          </a:xfrm>
          <a:prstGeom prst="rect">
            <a:avLst/>
          </a:prstGeom>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4300">
                <a:solidFill>
                  <a:srgbClr val="1B4FA1"/>
                </a:solidFill>
              </a:rPr>
              <a:t>PRIÈRE UNIVERSELLE</a:t>
            </a:r>
            <a:endParaRPr sz="4300">
              <a:solidFill>
                <a:srgbClr val="1B4FA1"/>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38" name="Shape 4138"/>
        <p:cNvGrpSpPr/>
        <p:nvPr/>
      </p:nvGrpSpPr>
      <p:grpSpPr>
        <a:xfrm>
          <a:off x="0" y="0"/>
          <a:ext cx="0" cy="0"/>
          <a:chOff x="0" y="0"/>
          <a:chExt cx="0" cy="0"/>
        </a:xfrm>
      </p:grpSpPr>
      <p:sp>
        <p:nvSpPr>
          <p:cNvPr id="4139" name="Google Shape;4139;p81"/>
          <p:cNvSpPr txBox="1"/>
          <p:nvPr>
            <p:ph idx="1" type="subTitle"/>
          </p:nvPr>
        </p:nvSpPr>
        <p:spPr>
          <a:xfrm rot="-455">
            <a:off x="76200" y="771803"/>
            <a:ext cx="9067800" cy="4143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CA" sz="2400"/>
              <a:t>Pour nous-mêmes, que Dieu nous aide à répondre à l’appel à aimer. </a:t>
            </a:r>
            <a:br>
              <a:rPr lang="fr-CA" sz="2400"/>
            </a:br>
            <a:r>
              <a:rPr lang="fr-CA" sz="2400"/>
              <a:t>Afin que nous soyons des témoins de sa bonté dans le monde. </a:t>
            </a:r>
            <a:br>
              <a:rPr lang="fr-CA" sz="2400"/>
            </a:br>
            <a:r>
              <a:rPr lang="fr-CA" sz="2400"/>
              <a:t>Prions.</a:t>
            </a:r>
            <a:br>
              <a:rPr lang="fr-CA" sz="1900"/>
            </a:br>
            <a:endParaRPr sz="1900"/>
          </a:p>
          <a:p>
            <a:pPr indent="0" lvl="0" marL="0" rtl="0" algn="l">
              <a:spcBef>
                <a:spcPts val="0"/>
              </a:spcBef>
              <a:spcAft>
                <a:spcPts val="0"/>
              </a:spcAft>
              <a:buNone/>
            </a:pPr>
            <a:r>
              <a:rPr b="1" lang="fr-CA" sz="4000"/>
              <a:t>Ⓡ Seigneur, tu m’appelles à aimer. 💙</a:t>
            </a:r>
            <a:endParaRPr b="1" sz="4400"/>
          </a:p>
          <a:p>
            <a:pPr indent="0" lvl="0" marL="0" rtl="0" algn="l">
              <a:spcBef>
                <a:spcPts val="0"/>
              </a:spcBef>
              <a:spcAft>
                <a:spcPts val="0"/>
              </a:spcAft>
              <a:buNone/>
            </a:pPr>
            <a:r>
              <a:t/>
            </a:r>
            <a:endParaRPr sz="1900"/>
          </a:p>
          <a:p>
            <a:pPr indent="0" lvl="0" marL="0" rtl="0" algn="l">
              <a:spcBef>
                <a:spcPts val="0"/>
              </a:spcBef>
              <a:spcAft>
                <a:spcPts val="0"/>
              </a:spcAft>
              <a:buNone/>
            </a:pPr>
            <a:r>
              <a:t/>
            </a:r>
            <a:endParaRPr sz="1900"/>
          </a:p>
        </p:txBody>
      </p:sp>
      <p:sp>
        <p:nvSpPr>
          <p:cNvPr id="4140" name="Google Shape;4140;p81"/>
          <p:cNvSpPr/>
          <p:nvPr/>
        </p:nvSpPr>
        <p:spPr>
          <a:xfrm rot="-820355">
            <a:off x="8335927" y="33782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141" name="Google Shape;4141;p81"/>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4142" name="Google Shape;4142;p81"/>
          <p:cNvPicPr preferRelativeResize="0"/>
          <p:nvPr/>
        </p:nvPicPr>
        <p:blipFill>
          <a:blip r:embed="rId4">
            <a:alphaModFix/>
          </a:blip>
          <a:stretch>
            <a:fillRect/>
          </a:stretch>
        </p:blipFill>
        <p:spPr>
          <a:xfrm>
            <a:off x="0" y="3951775"/>
            <a:ext cx="1404176" cy="1191725"/>
          </a:xfrm>
          <a:prstGeom prst="rect">
            <a:avLst/>
          </a:prstGeom>
          <a:noFill/>
          <a:ln>
            <a:noFill/>
          </a:ln>
        </p:spPr>
      </p:pic>
      <p:sp>
        <p:nvSpPr>
          <p:cNvPr id="4143" name="Google Shape;4143;p81"/>
          <p:cNvSpPr txBox="1"/>
          <p:nvPr>
            <p:ph type="title"/>
          </p:nvPr>
        </p:nvSpPr>
        <p:spPr>
          <a:xfrm>
            <a:off x="628850" y="-76200"/>
            <a:ext cx="5826900" cy="637200"/>
          </a:xfrm>
          <a:prstGeom prst="rect">
            <a:avLst/>
          </a:prstGeom>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4300">
                <a:solidFill>
                  <a:srgbClr val="1B4FA1"/>
                </a:solidFill>
              </a:rPr>
              <a:t>PRIÈRE UNIVERSELLE</a:t>
            </a:r>
            <a:endParaRPr sz="4300">
              <a:solidFill>
                <a:srgbClr val="1B4FA1"/>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47" name="Shape 4147"/>
        <p:cNvGrpSpPr/>
        <p:nvPr/>
      </p:nvGrpSpPr>
      <p:grpSpPr>
        <a:xfrm>
          <a:off x="0" y="0"/>
          <a:ext cx="0" cy="0"/>
          <a:chOff x="0" y="0"/>
          <a:chExt cx="0" cy="0"/>
        </a:xfrm>
      </p:grpSpPr>
      <p:sp>
        <p:nvSpPr>
          <p:cNvPr id="4148" name="Google Shape;4148;p82"/>
          <p:cNvSpPr txBox="1"/>
          <p:nvPr>
            <p:ph idx="1" type="subTitle"/>
          </p:nvPr>
        </p:nvSpPr>
        <p:spPr>
          <a:xfrm rot="-455">
            <a:off x="76200" y="771803"/>
            <a:ext cx="9067800" cy="4143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CA" sz="2400"/>
              <a:t>Prière de conclusion…</a:t>
            </a:r>
            <a:br>
              <a:rPr lang="fr-CA" sz="1900"/>
            </a:br>
            <a:endParaRPr sz="1900"/>
          </a:p>
          <a:p>
            <a:pPr indent="0" lvl="0" marL="0" rtl="0" algn="l">
              <a:spcBef>
                <a:spcPts val="0"/>
              </a:spcBef>
              <a:spcAft>
                <a:spcPts val="0"/>
              </a:spcAft>
              <a:buNone/>
            </a:pPr>
            <a:r>
              <a:rPr b="1" lang="fr-CA" sz="4400"/>
              <a:t>Ⓡ Amen. </a:t>
            </a:r>
            <a:r>
              <a:rPr b="1" lang="fr-CA" sz="4000"/>
              <a:t>💙</a:t>
            </a:r>
            <a:endParaRPr b="1" sz="4400"/>
          </a:p>
          <a:p>
            <a:pPr indent="0" lvl="0" marL="0" rtl="0" algn="l">
              <a:spcBef>
                <a:spcPts val="0"/>
              </a:spcBef>
              <a:spcAft>
                <a:spcPts val="0"/>
              </a:spcAft>
              <a:buNone/>
            </a:pPr>
            <a:r>
              <a:t/>
            </a:r>
            <a:endParaRPr sz="1900"/>
          </a:p>
          <a:p>
            <a:pPr indent="0" lvl="0" marL="0" rtl="0" algn="l">
              <a:spcBef>
                <a:spcPts val="0"/>
              </a:spcBef>
              <a:spcAft>
                <a:spcPts val="0"/>
              </a:spcAft>
              <a:buNone/>
            </a:pPr>
            <a:r>
              <a:t/>
            </a:r>
            <a:endParaRPr sz="1900"/>
          </a:p>
        </p:txBody>
      </p:sp>
      <p:sp>
        <p:nvSpPr>
          <p:cNvPr id="4149" name="Google Shape;4149;p82"/>
          <p:cNvSpPr/>
          <p:nvPr/>
        </p:nvSpPr>
        <p:spPr>
          <a:xfrm rot="-820355">
            <a:off x="8335927" y="33782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150" name="Google Shape;4150;p82"/>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4151" name="Google Shape;4151;p82"/>
          <p:cNvPicPr preferRelativeResize="0"/>
          <p:nvPr/>
        </p:nvPicPr>
        <p:blipFill>
          <a:blip r:embed="rId4">
            <a:alphaModFix/>
          </a:blip>
          <a:stretch>
            <a:fillRect/>
          </a:stretch>
        </p:blipFill>
        <p:spPr>
          <a:xfrm>
            <a:off x="0" y="3951775"/>
            <a:ext cx="1404176" cy="1191725"/>
          </a:xfrm>
          <a:prstGeom prst="rect">
            <a:avLst/>
          </a:prstGeom>
          <a:noFill/>
          <a:ln>
            <a:noFill/>
          </a:ln>
        </p:spPr>
      </p:pic>
      <p:sp>
        <p:nvSpPr>
          <p:cNvPr id="4152" name="Google Shape;4152;p82"/>
          <p:cNvSpPr txBox="1"/>
          <p:nvPr>
            <p:ph type="title"/>
          </p:nvPr>
        </p:nvSpPr>
        <p:spPr>
          <a:xfrm>
            <a:off x="628850" y="-76200"/>
            <a:ext cx="5826900" cy="637200"/>
          </a:xfrm>
          <a:prstGeom prst="rect">
            <a:avLst/>
          </a:prstGeom>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4300">
                <a:solidFill>
                  <a:srgbClr val="1B4FA1"/>
                </a:solidFill>
              </a:rPr>
              <a:t>PRIÈRE UNIVERSELLE</a:t>
            </a:r>
            <a:endParaRPr sz="4300">
              <a:solidFill>
                <a:srgbClr val="1B4FA1"/>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4156" name="Shape 4156"/>
        <p:cNvGrpSpPr/>
        <p:nvPr/>
      </p:nvGrpSpPr>
      <p:grpSpPr>
        <a:xfrm>
          <a:off x="0" y="0"/>
          <a:ext cx="0" cy="0"/>
          <a:chOff x="0" y="0"/>
          <a:chExt cx="0" cy="0"/>
        </a:xfrm>
      </p:grpSpPr>
      <p:sp>
        <p:nvSpPr>
          <p:cNvPr id="4157" name="Google Shape;4157;p83"/>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4158" name="Google Shape;4158;p83"/>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4159" name="Google Shape;4159;p83"/>
          <p:cNvGrpSpPr/>
          <p:nvPr/>
        </p:nvGrpSpPr>
        <p:grpSpPr>
          <a:xfrm rot="368268">
            <a:off x="5966703" y="456762"/>
            <a:ext cx="2720006" cy="3659256"/>
            <a:chOff x="3113638" y="3719988"/>
            <a:chExt cx="940568" cy="1265521"/>
          </a:xfrm>
        </p:grpSpPr>
        <p:sp>
          <p:nvSpPr>
            <p:cNvPr id="4160" name="Google Shape;4160;p83"/>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1" name="Google Shape;4161;p83"/>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2" name="Google Shape;4162;p83"/>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3" name="Google Shape;4163;p83"/>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4" name="Google Shape;4164;p83"/>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5" name="Google Shape;4165;p83"/>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6" name="Google Shape;4166;p83"/>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7" name="Google Shape;4167;p83"/>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8" name="Google Shape;4168;p83"/>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9" name="Google Shape;4169;p83"/>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0" name="Google Shape;4170;p83"/>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1" name="Google Shape;4171;p83"/>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2" name="Google Shape;4172;p83"/>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3" name="Google Shape;4173;p83"/>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4" name="Google Shape;4174;p83"/>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5" name="Google Shape;4175;p83"/>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6" name="Google Shape;4176;p83"/>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7" name="Google Shape;4177;p83"/>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8" name="Google Shape;4178;p83"/>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9" name="Google Shape;4179;p83"/>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0" name="Google Shape;4180;p83"/>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1" name="Google Shape;4181;p83"/>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2" name="Google Shape;4182;p83"/>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3" name="Google Shape;4183;p83"/>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4" name="Google Shape;4184;p83"/>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5" name="Google Shape;4185;p83"/>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6" name="Google Shape;4186;p83"/>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7" name="Google Shape;4187;p83"/>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8" name="Google Shape;4188;p83"/>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9" name="Google Shape;4189;p83"/>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0" name="Google Shape;4190;p83"/>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1" name="Google Shape;4191;p83"/>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2" name="Google Shape;4192;p83"/>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3" name="Google Shape;4193;p83"/>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4" name="Google Shape;4194;p83"/>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5" name="Google Shape;4195;p83"/>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6" name="Google Shape;4196;p83"/>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7" name="Google Shape;4197;p83"/>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8" name="Google Shape;4198;p83"/>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9" name="Google Shape;4199;p83"/>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0" name="Google Shape;4200;p83"/>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1" name="Google Shape;4201;p83"/>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2" name="Google Shape;4202;p83"/>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3" name="Google Shape;4203;p83"/>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4" name="Google Shape;4204;p83"/>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5" name="Google Shape;4205;p83"/>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6" name="Google Shape;4206;p83"/>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7" name="Google Shape;4207;p83"/>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8" name="Google Shape;4208;p83"/>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9" name="Google Shape;4209;p83"/>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0" name="Google Shape;4210;p83"/>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1" name="Google Shape;4211;p83"/>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2" name="Google Shape;4212;p83"/>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3" name="Google Shape;4213;p83"/>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4" name="Google Shape;4214;p83"/>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5" name="Google Shape;4215;p83"/>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6" name="Google Shape;4216;p83"/>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7" name="Google Shape;4217;p83"/>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8" name="Google Shape;4218;p83"/>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9" name="Google Shape;4219;p83"/>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0" name="Google Shape;4220;p83"/>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1" name="Google Shape;4221;p83"/>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2" name="Google Shape;4222;p83"/>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3" name="Google Shape;4223;p83"/>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4" name="Google Shape;4224;p83"/>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5" name="Google Shape;4225;p83"/>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6" name="Google Shape;4226;p83"/>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7" name="Google Shape;4227;p83"/>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8" name="Google Shape;4228;p83"/>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9" name="Google Shape;4229;p83"/>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230" name="Google Shape;4230;p83"/>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4231" name="Google Shape;4231;p83"/>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4232" name="Google Shape;4232;p83"/>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4233" name="Google Shape;4233;p83"/>
          <p:cNvPicPr preferRelativeResize="0"/>
          <p:nvPr/>
        </p:nvPicPr>
        <p:blipFill>
          <a:blip r:embed="rId4">
            <a:alphaModFix/>
          </a:blip>
          <a:stretch>
            <a:fillRect/>
          </a:stretch>
        </p:blipFill>
        <p:spPr>
          <a:xfrm>
            <a:off x="2455700" y="3951775"/>
            <a:ext cx="1404176" cy="1191725"/>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37" name="Shape 4237"/>
        <p:cNvGrpSpPr/>
        <p:nvPr/>
      </p:nvGrpSpPr>
      <p:grpSpPr>
        <a:xfrm>
          <a:off x="0" y="0"/>
          <a:ext cx="0" cy="0"/>
          <a:chOff x="0" y="0"/>
          <a:chExt cx="0" cy="0"/>
        </a:xfrm>
      </p:grpSpPr>
      <p:sp>
        <p:nvSpPr>
          <p:cNvPr id="4238" name="Google Shape;4238;p84"/>
          <p:cNvSpPr/>
          <p:nvPr/>
        </p:nvSpPr>
        <p:spPr>
          <a:xfrm rot="-820355">
            <a:off x="1627790" y="9947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9" name="Google Shape;4239;p84"/>
          <p:cNvSpPr txBox="1"/>
          <p:nvPr>
            <p:ph idx="2" type="title"/>
          </p:nvPr>
        </p:nvSpPr>
        <p:spPr>
          <a:xfrm>
            <a:off x="720225" y="128300"/>
            <a:ext cx="4890600" cy="642900"/>
          </a:xfrm>
          <a:prstGeom prst="rect">
            <a:avLst/>
          </a:prstGeom>
          <a:ln>
            <a:noFill/>
          </a:ln>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a:solidFill>
                  <a:srgbClr val="1B4FA1"/>
                </a:solidFill>
              </a:rPr>
              <a:t>NOTRE PÈRE</a:t>
            </a:r>
            <a:endParaRPr>
              <a:solidFill>
                <a:srgbClr val="1B4FA1"/>
              </a:solidFill>
            </a:endParaRPr>
          </a:p>
        </p:txBody>
      </p:sp>
      <p:sp>
        <p:nvSpPr>
          <p:cNvPr id="4240" name="Google Shape;4240;p84"/>
          <p:cNvSpPr txBox="1"/>
          <p:nvPr/>
        </p:nvSpPr>
        <p:spPr>
          <a:xfrm>
            <a:off x="720225" y="4671825"/>
            <a:ext cx="5462700" cy="36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fr-CA" sz="1200">
                <a:solidFill>
                  <a:schemeClr val="dk1"/>
                </a:solidFill>
                <a:latin typeface="Questrial"/>
                <a:ea typeface="Questrial"/>
                <a:cs typeface="Questrial"/>
                <a:sym typeface="Questrial"/>
              </a:rPr>
              <a:t>Par Jonathan Roy et Brian St-Pierre</a:t>
            </a:r>
            <a:endParaRPr i="1" sz="1200"/>
          </a:p>
        </p:txBody>
      </p:sp>
      <p:pic>
        <p:nvPicPr>
          <p:cNvPr id="4241" name="Google Shape;4241;p84"/>
          <p:cNvPicPr preferRelativeResize="0"/>
          <p:nvPr/>
        </p:nvPicPr>
        <p:blipFill rotWithShape="1">
          <a:blip r:embed="rId3">
            <a:alphaModFix/>
          </a:blip>
          <a:srcRect b="0" l="0" r="25467" t="0"/>
          <a:stretch/>
        </p:blipFill>
        <p:spPr>
          <a:xfrm rot="-4">
            <a:off x="8051578" y="1053600"/>
            <a:ext cx="1046551" cy="1191724"/>
          </a:xfrm>
          <a:prstGeom prst="rect">
            <a:avLst/>
          </a:prstGeom>
          <a:noFill/>
          <a:ln>
            <a:noFill/>
          </a:ln>
        </p:spPr>
      </p:pic>
      <p:pic>
        <p:nvPicPr>
          <p:cNvPr id="4242" name="Google Shape;4242;p84"/>
          <p:cNvPicPr preferRelativeResize="0"/>
          <p:nvPr/>
        </p:nvPicPr>
        <p:blipFill>
          <a:blip r:embed="rId4">
            <a:alphaModFix/>
          </a:blip>
          <a:stretch>
            <a:fillRect/>
          </a:stretch>
        </p:blipFill>
        <p:spPr>
          <a:xfrm>
            <a:off x="7139499" y="1053600"/>
            <a:ext cx="1010700" cy="923625"/>
          </a:xfrm>
          <a:prstGeom prst="rect">
            <a:avLst/>
          </a:prstGeom>
          <a:noFill/>
          <a:ln>
            <a:noFill/>
          </a:ln>
        </p:spPr>
      </p:pic>
      <p:grpSp>
        <p:nvGrpSpPr>
          <p:cNvPr id="4243" name="Google Shape;4243;p84"/>
          <p:cNvGrpSpPr/>
          <p:nvPr/>
        </p:nvGrpSpPr>
        <p:grpSpPr>
          <a:xfrm>
            <a:off x="7032331" y="1917659"/>
            <a:ext cx="1865394" cy="1845158"/>
            <a:chOff x="3000427" y="520627"/>
            <a:chExt cx="633346" cy="553105"/>
          </a:xfrm>
        </p:grpSpPr>
        <p:sp>
          <p:nvSpPr>
            <p:cNvPr id="4244" name="Google Shape;4244;p84"/>
            <p:cNvSpPr/>
            <p:nvPr/>
          </p:nvSpPr>
          <p:spPr>
            <a:xfrm>
              <a:off x="3194334" y="556656"/>
              <a:ext cx="372315" cy="426321"/>
            </a:xfrm>
            <a:custGeom>
              <a:rect b="b" l="l" r="r" t="t"/>
              <a:pathLst>
                <a:path extrusionOk="0" h="28908" w="25246">
                  <a:moveTo>
                    <a:pt x="13709" y="0"/>
                  </a:moveTo>
                  <a:cubicBezTo>
                    <a:pt x="12897" y="0"/>
                    <a:pt x="12428" y="497"/>
                    <a:pt x="11779" y="1084"/>
                  </a:cubicBezTo>
                  <a:cubicBezTo>
                    <a:pt x="11811" y="766"/>
                    <a:pt x="12288" y="225"/>
                    <a:pt x="12607" y="129"/>
                  </a:cubicBezTo>
                  <a:lnTo>
                    <a:pt x="12607" y="129"/>
                  </a:lnTo>
                  <a:cubicBezTo>
                    <a:pt x="11142" y="225"/>
                    <a:pt x="10697" y="1434"/>
                    <a:pt x="10633" y="2071"/>
                  </a:cubicBezTo>
                  <a:lnTo>
                    <a:pt x="10633" y="2262"/>
                  </a:lnTo>
                  <a:lnTo>
                    <a:pt x="10633" y="2294"/>
                  </a:lnTo>
                  <a:cubicBezTo>
                    <a:pt x="10633" y="2389"/>
                    <a:pt x="10665" y="2421"/>
                    <a:pt x="10665" y="2517"/>
                  </a:cubicBezTo>
                  <a:lnTo>
                    <a:pt x="10665" y="2549"/>
                  </a:lnTo>
                  <a:cubicBezTo>
                    <a:pt x="10697" y="2612"/>
                    <a:pt x="10697" y="2676"/>
                    <a:pt x="10760" y="2740"/>
                  </a:cubicBezTo>
                  <a:lnTo>
                    <a:pt x="10760" y="2771"/>
                  </a:lnTo>
                  <a:cubicBezTo>
                    <a:pt x="10792" y="2835"/>
                    <a:pt x="10824" y="2899"/>
                    <a:pt x="10856" y="2931"/>
                  </a:cubicBezTo>
                  <a:lnTo>
                    <a:pt x="10920" y="2994"/>
                  </a:lnTo>
                  <a:cubicBezTo>
                    <a:pt x="10951" y="3026"/>
                    <a:pt x="11015" y="3058"/>
                    <a:pt x="11079" y="3153"/>
                  </a:cubicBezTo>
                  <a:cubicBezTo>
                    <a:pt x="11142" y="3185"/>
                    <a:pt x="11174" y="3217"/>
                    <a:pt x="11270" y="3249"/>
                  </a:cubicBezTo>
                  <a:cubicBezTo>
                    <a:pt x="11302" y="3249"/>
                    <a:pt x="11302" y="3249"/>
                    <a:pt x="11333" y="3313"/>
                  </a:cubicBezTo>
                  <a:cubicBezTo>
                    <a:pt x="11302" y="3504"/>
                    <a:pt x="11270" y="3663"/>
                    <a:pt x="11270" y="3695"/>
                  </a:cubicBezTo>
                  <a:cubicBezTo>
                    <a:pt x="11238" y="3695"/>
                    <a:pt x="11238" y="3695"/>
                    <a:pt x="11238" y="3727"/>
                  </a:cubicBezTo>
                  <a:lnTo>
                    <a:pt x="11238" y="3790"/>
                  </a:lnTo>
                  <a:cubicBezTo>
                    <a:pt x="11238" y="3822"/>
                    <a:pt x="11238" y="3822"/>
                    <a:pt x="11270" y="3854"/>
                  </a:cubicBezTo>
                  <a:cubicBezTo>
                    <a:pt x="11238" y="4172"/>
                    <a:pt x="11270" y="4363"/>
                    <a:pt x="11270" y="4459"/>
                  </a:cubicBezTo>
                  <a:cubicBezTo>
                    <a:pt x="11238" y="4459"/>
                    <a:pt x="11174" y="4491"/>
                    <a:pt x="11142" y="4491"/>
                  </a:cubicBezTo>
                  <a:lnTo>
                    <a:pt x="11270" y="4491"/>
                  </a:lnTo>
                  <a:lnTo>
                    <a:pt x="11174" y="4777"/>
                  </a:lnTo>
                  <a:cubicBezTo>
                    <a:pt x="11142" y="4904"/>
                    <a:pt x="11142" y="5000"/>
                    <a:pt x="11142" y="5127"/>
                  </a:cubicBezTo>
                  <a:lnTo>
                    <a:pt x="11142" y="5223"/>
                  </a:lnTo>
                  <a:lnTo>
                    <a:pt x="11142" y="5637"/>
                  </a:lnTo>
                  <a:cubicBezTo>
                    <a:pt x="11174" y="5955"/>
                    <a:pt x="11270" y="6337"/>
                    <a:pt x="11429" y="6592"/>
                  </a:cubicBezTo>
                  <a:cubicBezTo>
                    <a:pt x="11620" y="7006"/>
                    <a:pt x="11906" y="7451"/>
                    <a:pt x="12225" y="7865"/>
                  </a:cubicBezTo>
                  <a:cubicBezTo>
                    <a:pt x="12288" y="7992"/>
                    <a:pt x="12416" y="8088"/>
                    <a:pt x="12575" y="8088"/>
                  </a:cubicBezTo>
                  <a:lnTo>
                    <a:pt x="13084" y="8183"/>
                  </a:lnTo>
                  <a:cubicBezTo>
                    <a:pt x="13116" y="8205"/>
                    <a:pt x="13152" y="8212"/>
                    <a:pt x="13187" y="8212"/>
                  </a:cubicBezTo>
                  <a:cubicBezTo>
                    <a:pt x="13258" y="8212"/>
                    <a:pt x="13328" y="8183"/>
                    <a:pt x="13371" y="8183"/>
                  </a:cubicBezTo>
                  <a:cubicBezTo>
                    <a:pt x="13562" y="8120"/>
                    <a:pt x="13944" y="7961"/>
                    <a:pt x="14326" y="7801"/>
                  </a:cubicBezTo>
                  <a:lnTo>
                    <a:pt x="14453" y="8120"/>
                  </a:lnTo>
                  <a:lnTo>
                    <a:pt x="14740" y="8788"/>
                  </a:lnTo>
                  <a:cubicBezTo>
                    <a:pt x="14644" y="8884"/>
                    <a:pt x="14581" y="8979"/>
                    <a:pt x="14485" y="9075"/>
                  </a:cubicBezTo>
                  <a:cubicBezTo>
                    <a:pt x="14485" y="9107"/>
                    <a:pt x="14453" y="9107"/>
                    <a:pt x="14453" y="9138"/>
                  </a:cubicBezTo>
                  <a:cubicBezTo>
                    <a:pt x="14358" y="9266"/>
                    <a:pt x="14326" y="9361"/>
                    <a:pt x="14294" y="9457"/>
                  </a:cubicBezTo>
                  <a:cubicBezTo>
                    <a:pt x="14199" y="9616"/>
                    <a:pt x="14167" y="9871"/>
                    <a:pt x="14135" y="10093"/>
                  </a:cubicBezTo>
                  <a:cubicBezTo>
                    <a:pt x="14135" y="10093"/>
                    <a:pt x="13562" y="13372"/>
                    <a:pt x="11397" y="14932"/>
                  </a:cubicBezTo>
                  <a:cubicBezTo>
                    <a:pt x="11333" y="14869"/>
                    <a:pt x="11302" y="14869"/>
                    <a:pt x="11270" y="14869"/>
                  </a:cubicBezTo>
                  <a:cubicBezTo>
                    <a:pt x="11174" y="14837"/>
                    <a:pt x="11142" y="14805"/>
                    <a:pt x="11079" y="14805"/>
                  </a:cubicBezTo>
                  <a:cubicBezTo>
                    <a:pt x="10983" y="14773"/>
                    <a:pt x="10951" y="14773"/>
                    <a:pt x="10856" y="14710"/>
                  </a:cubicBezTo>
                  <a:cubicBezTo>
                    <a:pt x="10792" y="14678"/>
                    <a:pt x="10760" y="14678"/>
                    <a:pt x="10665" y="14646"/>
                  </a:cubicBezTo>
                  <a:cubicBezTo>
                    <a:pt x="10601" y="14614"/>
                    <a:pt x="10506" y="14614"/>
                    <a:pt x="10474" y="14582"/>
                  </a:cubicBezTo>
                  <a:cubicBezTo>
                    <a:pt x="10378" y="14582"/>
                    <a:pt x="10347" y="14519"/>
                    <a:pt x="10283" y="14519"/>
                  </a:cubicBezTo>
                  <a:cubicBezTo>
                    <a:pt x="10187" y="14519"/>
                    <a:pt x="10124" y="14487"/>
                    <a:pt x="10028" y="14487"/>
                  </a:cubicBezTo>
                  <a:cubicBezTo>
                    <a:pt x="9964" y="14487"/>
                    <a:pt x="9901" y="14487"/>
                    <a:pt x="9837" y="14455"/>
                  </a:cubicBezTo>
                  <a:lnTo>
                    <a:pt x="9009" y="14455"/>
                  </a:lnTo>
                  <a:cubicBezTo>
                    <a:pt x="8914" y="14455"/>
                    <a:pt x="8787" y="14487"/>
                    <a:pt x="8723" y="14487"/>
                  </a:cubicBezTo>
                  <a:cubicBezTo>
                    <a:pt x="8691" y="14487"/>
                    <a:pt x="8627" y="14487"/>
                    <a:pt x="8596" y="14519"/>
                  </a:cubicBezTo>
                  <a:cubicBezTo>
                    <a:pt x="8436" y="14582"/>
                    <a:pt x="8309" y="14614"/>
                    <a:pt x="8214" y="14646"/>
                  </a:cubicBezTo>
                  <a:lnTo>
                    <a:pt x="8150" y="14646"/>
                  </a:lnTo>
                  <a:cubicBezTo>
                    <a:pt x="7991" y="14678"/>
                    <a:pt x="7832" y="14773"/>
                    <a:pt x="7672" y="14837"/>
                  </a:cubicBezTo>
                  <a:cubicBezTo>
                    <a:pt x="7322" y="15060"/>
                    <a:pt x="7004" y="15283"/>
                    <a:pt x="6717" y="15601"/>
                  </a:cubicBezTo>
                  <a:cubicBezTo>
                    <a:pt x="6463" y="15919"/>
                    <a:pt x="6208" y="16269"/>
                    <a:pt x="5985" y="16683"/>
                  </a:cubicBezTo>
                  <a:lnTo>
                    <a:pt x="5858" y="16588"/>
                  </a:lnTo>
                  <a:cubicBezTo>
                    <a:pt x="5834" y="16580"/>
                    <a:pt x="5810" y="16576"/>
                    <a:pt x="5787" y="16576"/>
                  </a:cubicBezTo>
                  <a:cubicBezTo>
                    <a:pt x="5717" y="16576"/>
                    <a:pt x="5651" y="16612"/>
                    <a:pt x="5603" y="16683"/>
                  </a:cubicBezTo>
                  <a:lnTo>
                    <a:pt x="5571" y="16747"/>
                  </a:lnTo>
                  <a:cubicBezTo>
                    <a:pt x="5539" y="16842"/>
                    <a:pt x="5571" y="16970"/>
                    <a:pt x="5635" y="16970"/>
                  </a:cubicBezTo>
                  <a:lnTo>
                    <a:pt x="5762" y="17002"/>
                  </a:lnTo>
                  <a:lnTo>
                    <a:pt x="5762" y="17033"/>
                  </a:lnTo>
                  <a:lnTo>
                    <a:pt x="5635" y="17002"/>
                  </a:lnTo>
                  <a:cubicBezTo>
                    <a:pt x="5612" y="16994"/>
                    <a:pt x="5588" y="16990"/>
                    <a:pt x="5564" y="16990"/>
                  </a:cubicBezTo>
                  <a:cubicBezTo>
                    <a:pt x="5486" y="16990"/>
                    <a:pt x="5412" y="17032"/>
                    <a:pt x="5412" y="17129"/>
                  </a:cubicBezTo>
                  <a:lnTo>
                    <a:pt x="5380" y="17193"/>
                  </a:lnTo>
                  <a:cubicBezTo>
                    <a:pt x="5317" y="17320"/>
                    <a:pt x="5412" y="17384"/>
                    <a:pt x="5539" y="17415"/>
                  </a:cubicBezTo>
                  <a:lnTo>
                    <a:pt x="5476" y="17415"/>
                  </a:lnTo>
                  <a:cubicBezTo>
                    <a:pt x="5467" y="17411"/>
                    <a:pt x="5457" y="17409"/>
                    <a:pt x="5447" y="17409"/>
                  </a:cubicBezTo>
                  <a:cubicBezTo>
                    <a:pt x="5380" y="17409"/>
                    <a:pt x="5285" y="17488"/>
                    <a:pt x="5285" y="17543"/>
                  </a:cubicBezTo>
                  <a:lnTo>
                    <a:pt x="5285" y="17638"/>
                  </a:lnTo>
                  <a:cubicBezTo>
                    <a:pt x="5285" y="17702"/>
                    <a:pt x="5317" y="17766"/>
                    <a:pt x="5380" y="17798"/>
                  </a:cubicBezTo>
                  <a:cubicBezTo>
                    <a:pt x="5380" y="17798"/>
                    <a:pt x="5380" y="17829"/>
                    <a:pt x="5317" y="17829"/>
                  </a:cubicBezTo>
                  <a:cubicBezTo>
                    <a:pt x="5285" y="17829"/>
                    <a:pt x="5285" y="17861"/>
                    <a:pt x="5253" y="17893"/>
                  </a:cubicBezTo>
                  <a:lnTo>
                    <a:pt x="5253" y="17957"/>
                  </a:lnTo>
                  <a:cubicBezTo>
                    <a:pt x="3884" y="20885"/>
                    <a:pt x="3311" y="24578"/>
                    <a:pt x="3056" y="25438"/>
                  </a:cubicBezTo>
                  <a:cubicBezTo>
                    <a:pt x="3152" y="25565"/>
                    <a:pt x="3311" y="25661"/>
                    <a:pt x="3470" y="25788"/>
                  </a:cubicBezTo>
                  <a:lnTo>
                    <a:pt x="2993" y="27507"/>
                  </a:lnTo>
                  <a:cubicBezTo>
                    <a:pt x="2993" y="27507"/>
                    <a:pt x="1656" y="28144"/>
                    <a:pt x="478" y="28271"/>
                  </a:cubicBezTo>
                  <a:cubicBezTo>
                    <a:pt x="191" y="28303"/>
                    <a:pt x="0" y="28526"/>
                    <a:pt x="64" y="28812"/>
                  </a:cubicBezTo>
                  <a:cubicBezTo>
                    <a:pt x="159" y="28908"/>
                    <a:pt x="191" y="28908"/>
                    <a:pt x="191" y="28908"/>
                  </a:cubicBezTo>
                  <a:lnTo>
                    <a:pt x="4521" y="28908"/>
                  </a:lnTo>
                  <a:cubicBezTo>
                    <a:pt x="4521" y="28908"/>
                    <a:pt x="4935" y="28303"/>
                    <a:pt x="4362" y="27475"/>
                  </a:cubicBezTo>
                  <a:lnTo>
                    <a:pt x="4935" y="26457"/>
                  </a:lnTo>
                  <a:cubicBezTo>
                    <a:pt x="5253" y="26584"/>
                    <a:pt x="5603" y="26711"/>
                    <a:pt x="6017" y="26870"/>
                  </a:cubicBezTo>
                  <a:cubicBezTo>
                    <a:pt x="6877" y="27157"/>
                    <a:pt x="7863" y="27412"/>
                    <a:pt x="8978" y="27666"/>
                  </a:cubicBezTo>
                  <a:lnTo>
                    <a:pt x="8787" y="27730"/>
                  </a:lnTo>
                  <a:lnTo>
                    <a:pt x="8150" y="27985"/>
                  </a:lnTo>
                  <a:cubicBezTo>
                    <a:pt x="7800" y="28112"/>
                    <a:pt x="7609" y="28462"/>
                    <a:pt x="7672" y="28812"/>
                  </a:cubicBezTo>
                  <a:lnTo>
                    <a:pt x="7672" y="28876"/>
                  </a:lnTo>
                  <a:lnTo>
                    <a:pt x="11684" y="28876"/>
                  </a:lnTo>
                  <a:lnTo>
                    <a:pt x="11684" y="28812"/>
                  </a:lnTo>
                  <a:cubicBezTo>
                    <a:pt x="11684" y="28685"/>
                    <a:pt x="11684" y="28621"/>
                    <a:pt x="11652" y="28494"/>
                  </a:cubicBezTo>
                  <a:lnTo>
                    <a:pt x="11652" y="28462"/>
                  </a:lnTo>
                  <a:cubicBezTo>
                    <a:pt x="11620" y="28367"/>
                    <a:pt x="11588" y="28239"/>
                    <a:pt x="11524" y="28176"/>
                  </a:cubicBezTo>
                  <a:lnTo>
                    <a:pt x="11524" y="28144"/>
                  </a:lnTo>
                  <a:cubicBezTo>
                    <a:pt x="11652" y="28144"/>
                    <a:pt x="11747" y="28176"/>
                    <a:pt x="11843" y="28176"/>
                  </a:cubicBezTo>
                  <a:cubicBezTo>
                    <a:pt x="12957" y="28335"/>
                    <a:pt x="14071" y="28494"/>
                    <a:pt x="15185" y="28590"/>
                  </a:cubicBezTo>
                  <a:cubicBezTo>
                    <a:pt x="16109" y="28653"/>
                    <a:pt x="17032" y="28749"/>
                    <a:pt x="17891" y="28781"/>
                  </a:cubicBezTo>
                  <a:cubicBezTo>
                    <a:pt x="18146" y="28781"/>
                    <a:pt x="18337" y="28812"/>
                    <a:pt x="18592" y="28812"/>
                  </a:cubicBezTo>
                  <a:lnTo>
                    <a:pt x="20788" y="28812"/>
                  </a:lnTo>
                  <a:cubicBezTo>
                    <a:pt x="20884" y="28812"/>
                    <a:pt x="21011" y="28812"/>
                    <a:pt x="21170" y="28781"/>
                  </a:cubicBezTo>
                  <a:lnTo>
                    <a:pt x="21361" y="28781"/>
                  </a:lnTo>
                  <a:cubicBezTo>
                    <a:pt x="21521" y="28781"/>
                    <a:pt x="21648" y="28749"/>
                    <a:pt x="21807" y="28749"/>
                  </a:cubicBezTo>
                  <a:lnTo>
                    <a:pt x="21966" y="28749"/>
                  </a:lnTo>
                  <a:cubicBezTo>
                    <a:pt x="22157" y="28685"/>
                    <a:pt x="22316" y="28685"/>
                    <a:pt x="22476" y="28653"/>
                  </a:cubicBezTo>
                  <a:cubicBezTo>
                    <a:pt x="22698" y="28621"/>
                    <a:pt x="22889" y="28590"/>
                    <a:pt x="23049" y="28526"/>
                  </a:cubicBezTo>
                  <a:lnTo>
                    <a:pt x="23080" y="28526"/>
                  </a:lnTo>
                  <a:cubicBezTo>
                    <a:pt x="23112" y="28526"/>
                    <a:pt x="23208" y="28494"/>
                    <a:pt x="23240" y="28494"/>
                  </a:cubicBezTo>
                  <a:cubicBezTo>
                    <a:pt x="25118" y="27889"/>
                    <a:pt x="25245" y="25724"/>
                    <a:pt x="23717" y="22318"/>
                  </a:cubicBezTo>
                  <a:cubicBezTo>
                    <a:pt x="23462" y="21172"/>
                    <a:pt x="23240" y="19739"/>
                    <a:pt x="22921" y="18211"/>
                  </a:cubicBezTo>
                  <a:lnTo>
                    <a:pt x="22667" y="17161"/>
                  </a:lnTo>
                  <a:cubicBezTo>
                    <a:pt x="22603" y="16874"/>
                    <a:pt x="22571" y="16556"/>
                    <a:pt x="22476" y="16269"/>
                  </a:cubicBezTo>
                  <a:cubicBezTo>
                    <a:pt x="22476" y="16206"/>
                    <a:pt x="22444" y="16174"/>
                    <a:pt x="22444" y="16078"/>
                  </a:cubicBezTo>
                  <a:cubicBezTo>
                    <a:pt x="22412" y="15856"/>
                    <a:pt x="22316" y="15601"/>
                    <a:pt x="22285" y="15314"/>
                  </a:cubicBezTo>
                  <a:cubicBezTo>
                    <a:pt x="22253" y="15219"/>
                    <a:pt x="22253" y="15123"/>
                    <a:pt x="22221" y="14996"/>
                  </a:cubicBezTo>
                  <a:cubicBezTo>
                    <a:pt x="22157" y="14805"/>
                    <a:pt x="22125" y="14614"/>
                    <a:pt x="22062" y="14423"/>
                  </a:cubicBezTo>
                  <a:cubicBezTo>
                    <a:pt x="21998" y="14296"/>
                    <a:pt x="21966" y="14168"/>
                    <a:pt x="21966" y="14041"/>
                  </a:cubicBezTo>
                  <a:cubicBezTo>
                    <a:pt x="21934" y="13850"/>
                    <a:pt x="21903" y="13691"/>
                    <a:pt x="21807" y="13500"/>
                  </a:cubicBezTo>
                  <a:cubicBezTo>
                    <a:pt x="21775" y="13372"/>
                    <a:pt x="21743" y="13245"/>
                    <a:pt x="21743" y="13118"/>
                  </a:cubicBezTo>
                  <a:cubicBezTo>
                    <a:pt x="21680" y="12959"/>
                    <a:pt x="21616" y="12768"/>
                    <a:pt x="21584" y="12608"/>
                  </a:cubicBezTo>
                  <a:cubicBezTo>
                    <a:pt x="21521" y="12481"/>
                    <a:pt x="21489" y="12417"/>
                    <a:pt x="21489" y="12290"/>
                  </a:cubicBezTo>
                  <a:cubicBezTo>
                    <a:pt x="21457" y="12099"/>
                    <a:pt x="21361" y="11940"/>
                    <a:pt x="21298" y="11781"/>
                  </a:cubicBezTo>
                  <a:cubicBezTo>
                    <a:pt x="21266" y="11685"/>
                    <a:pt x="21266" y="11622"/>
                    <a:pt x="21202" y="11526"/>
                  </a:cubicBezTo>
                  <a:cubicBezTo>
                    <a:pt x="21139" y="11303"/>
                    <a:pt x="21011" y="11049"/>
                    <a:pt x="20948" y="10826"/>
                  </a:cubicBezTo>
                  <a:cubicBezTo>
                    <a:pt x="20725" y="10380"/>
                    <a:pt x="20534" y="9998"/>
                    <a:pt x="20247" y="9616"/>
                  </a:cubicBezTo>
                  <a:lnTo>
                    <a:pt x="19897" y="9138"/>
                  </a:lnTo>
                  <a:cubicBezTo>
                    <a:pt x="19897" y="9107"/>
                    <a:pt x="19865" y="9107"/>
                    <a:pt x="19865" y="9075"/>
                  </a:cubicBezTo>
                  <a:cubicBezTo>
                    <a:pt x="19833" y="9043"/>
                    <a:pt x="19833" y="8979"/>
                    <a:pt x="19770" y="8979"/>
                  </a:cubicBezTo>
                  <a:cubicBezTo>
                    <a:pt x="19770" y="8947"/>
                    <a:pt x="19738" y="8947"/>
                    <a:pt x="19738" y="8916"/>
                  </a:cubicBezTo>
                  <a:lnTo>
                    <a:pt x="19674" y="8820"/>
                  </a:lnTo>
                  <a:lnTo>
                    <a:pt x="19610" y="8788"/>
                  </a:lnTo>
                  <a:lnTo>
                    <a:pt x="19547" y="8725"/>
                  </a:lnTo>
                  <a:lnTo>
                    <a:pt x="19515" y="8661"/>
                  </a:lnTo>
                  <a:lnTo>
                    <a:pt x="19419" y="8597"/>
                  </a:lnTo>
                  <a:lnTo>
                    <a:pt x="19388" y="8565"/>
                  </a:lnTo>
                  <a:cubicBezTo>
                    <a:pt x="19356" y="8502"/>
                    <a:pt x="19292" y="8502"/>
                    <a:pt x="19260" y="8470"/>
                  </a:cubicBezTo>
                  <a:cubicBezTo>
                    <a:pt x="18655" y="7961"/>
                    <a:pt x="17987" y="7515"/>
                    <a:pt x="17287" y="7228"/>
                  </a:cubicBezTo>
                  <a:cubicBezTo>
                    <a:pt x="17191" y="7197"/>
                    <a:pt x="17127" y="7197"/>
                    <a:pt x="17064" y="7165"/>
                  </a:cubicBezTo>
                  <a:cubicBezTo>
                    <a:pt x="17000" y="7133"/>
                    <a:pt x="16968" y="7133"/>
                    <a:pt x="16968" y="7133"/>
                  </a:cubicBezTo>
                  <a:lnTo>
                    <a:pt x="16331" y="6273"/>
                  </a:lnTo>
                  <a:cubicBezTo>
                    <a:pt x="16331" y="6241"/>
                    <a:pt x="16363" y="6178"/>
                    <a:pt x="16363" y="6114"/>
                  </a:cubicBezTo>
                  <a:cubicBezTo>
                    <a:pt x="16427" y="6114"/>
                    <a:pt x="16554" y="6082"/>
                    <a:pt x="16650" y="6019"/>
                  </a:cubicBezTo>
                  <a:cubicBezTo>
                    <a:pt x="16713" y="5955"/>
                    <a:pt x="16745" y="5891"/>
                    <a:pt x="16841" y="5859"/>
                  </a:cubicBezTo>
                  <a:cubicBezTo>
                    <a:pt x="17923" y="5095"/>
                    <a:pt x="17987" y="2899"/>
                    <a:pt x="17287" y="1976"/>
                  </a:cubicBezTo>
                  <a:cubicBezTo>
                    <a:pt x="17032" y="1721"/>
                    <a:pt x="16809" y="1498"/>
                    <a:pt x="16554" y="1339"/>
                  </a:cubicBezTo>
                  <a:cubicBezTo>
                    <a:pt x="15849" y="864"/>
                    <a:pt x="15085" y="734"/>
                    <a:pt x="14460" y="734"/>
                  </a:cubicBezTo>
                  <a:cubicBezTo>
                    <a:pt x="13702" y="734"/>
                    <a:pt x="13148" y="925"/>
                    <a:pt x="13148" y="925"/>
                  </a:cubicBezTo>
                  <a:cubicBezTo>
                    <a:pt x="13148" y="925"/>
                    <a:pt x="13084" y="352"/>
                    <a:pt x="13785" y="2"/>
                  </a:cubicBezTo>
                  <a:cubicBezTo>
                    <a:pt x="13759" y="1"/>
                    <a:pt x="13734" y="0"/>
                    <a:pt x="13709"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5" name="Google Shape;4245;p84"/>
            <p:cNvSpPr/>
            <p:nvPr/>
          </p:nvSpPr>
          <p:spPr>
            <a:xfrm>
              <a:off x="3000427" y="520627"/>
              <a:ext cx="633346" cy="553105"/>
            </a:xfrm>
            <a:custGeom>
              <a:rect b="b" l="l" r="r" t="t"/>
              <a:pathLst>
                <a:path extrusionOk="0" h="37505" w="42946">
                  <a:moveTo>
                    <a:pt x="25459" y="0"/>
                  </a:moveTo>
                  <a:cubicBezTo>
                    <a:pt x="24567" y="0"/>
                    <a:pt x="23692" y="208"/>
                    <a:pt x="22890" y="694"/>
                  </a:cubicBezTo>
                  <a:cubicBezTo>
                    <a:pt x="19993" y="2445"/>
                    <a:pt x="18560" y="7156"/>
                    <a:pt x="17732" y="10213"/>
                  </a:cubicBezTo>
                  <a:cubicBezTo>
                    <a:pt x="16777" y="13746"/>
                    <a:pt x="16172" y="17503"/>
                    <a:pt x="14772" y="20909"/>
                  </a:cubicBezTo>
                  <a:cubicBezTo>
                    <a:pt x="13021" y="25239"/>
                    <a:pt x="10028" y="23265"/>
                    <a:pt x="6463" y="24188"/>
                  </a:cubicBezTo>
                  <a:cubicBezTo>
                    <a:pt x="4266" y="24729"/>
                    <a:pt x="2197" y="25939"/>
                    <a:pt x="1083" y="27945"/>
                  </a:cubicBezTo>
                  <a:cubicBezTo>
                    <a:pt x="0" y="29918"/>
                    <a:pt x="223" y="32624"/>
                    <a:pt x="1879" y="34121"/>
                  </a:cubicBezTo>
                  <a:cubicBezTo>
                    <a:pt x="3025" y="35203"/>
                    <a:pt x="4712" y="35521"/>
                    <a:pt x="6272" y="35808"/>
                  </a:cubicBezTo>
                  <a:cubicBezTo>
                    <a:pt x="12290" y="36825"/>
                    <a:pt x="18440" y="37504"/>
                    <a:pt x="24573" y="37504"/>
                  </a:cubicBezTo>
                  <a:cubicBezTo>
                    <a:pt x="27459" y="37504"/>
                    <a:pt x="30341" y="37354"/>
                    <a:pt x="33204" y="37017"/>
                  </a:cubicBezTo>
                  <a:cubicBezTo>
                    <a:pt x="34605" y="36858"/>
                    <a:pt x="36037" y="36635"/>
                    <a:pt x="37311" y="36062"/>
                  </a:cubicBezTo>
                  <a:cubicBezTo>
                    <a:pt x="38043" y="35744"/>
                    <a:pt x="38743" y="35330"/>
                    <a:pt x="39285" y="34757"/>
                  </a:cubicBezTo>
                  <a:cubicBezTo>
                    <a:pt x="42946" y="30905"/>
                    <a:pt x="41290" y="22755"/>
                    <a:pt x="40049" y="18203"/>
                  </a:cubicBezTo>
                  <a:cubicBezTo>
                    <a:pt x="38584" y="12727"/>
                    <a:pt x="35942" y="7316"/>
                    <a:pt x="31994" y="3177"/>
                  </a:cubicBezTo>
                  <a:cubicBezTo>
                    <a:pt x="30457" y="1546"/>
                    <a:pt x="27895" y="0"/>
                    <a:pt x="25459" y="0"/>
                  </a:cubicBezTo>
                  <a:close/>
                </a:path>
              </a:pathLst>
            </a:custGeom>
            <a:solidFill>
              <a:srgbClr val="FFFFFF"/>
            </a:solidFill>
            <a:ln>
              <a:noFill/>
            </a:ln>
            <a:effectLst>
              <a:outerShdw rotWithShape="0" algn="bl" dir="3480000" dist="47625">
                <a:srgbClr val="000000">
                  <a:alpha val="2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6" name="Google Shape;4246;p84"/>
            <p:cNvSpPr/>
            <p:nvPr/>
          </p:nvSpPr>
          <p:spPr>
            <a:xfrm>
              <a:off x="3036575" y="933692"/>
              <a:ext cx="149318" cy="74195"/>
            </a:xfrm>
            <a:custGeom>
              <a:rect b="b" l="l" r="r" t="t"/>
              <a:pathLst>
                <a:path extrusionOk="0" h="5031" w="10125">
                  <a:moveTo>
                    <a:pt x="1815" y="0"/>
                  </a:moveTo>
                  <a:cubicBezTo>
                    <a:pt x="1815" y="0"/>
                    <a:pt x="1115" y="510"/>
                    <a:pt x="1179" y="1369"/>
                  </a:cubicBezTo>
                  <a:lnTo>
                    <a:pt x="1051" y="1656"/>
                  </a:lnTo>
                  <a:cubicBezTo>
                    <a:pt x="383" y="2260"/>
                    <a:pt x="96" y="2865"/>
                    <a:pt x="32" y="3279"/>
                  </a:cubicBezTo>
                  <a:cubicBezTo>
                    <a:pt x="1" y="3566"/>
                    <a:pt x="1" y="3757"/>
                    <a:pt x="32" y="3916"/>
                  </a:cubicBezTo>
                  <a:lnTo>
                    <a:pt x="32" y="4171"/>
                  </a:lnTo>
                  <a:lnTo>
                    <a:pt x="1" y="4171"/>
                  </a:lnTo>
                  <a:lnTo>
                    <a:pt x="10060" y="5030"/>
                  </a:lnTo>
                  <a:lnTo>
                    <a:pt x="10124" y="4903"/>
                  </a:lnTo>
                  <a:lnTo>
                    <a:pt x="9806" y="2643"/>
                  </a:lnTo>
                  <a:lnTo>
                    <a:pt x="9583" y="1019"/>
                  </a:lnTo>
                  <a:lnTo>
                    <a:pt x="3407" y="191"/>
                  </a:lnTo>
                  <a:lnTo>
                    <a:pt x="1815" y="0"/>
                  </a:ln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7" name="Google Shape;4247;p84"/>
            <p:cNvSpPr/>
            <p:nvPr/>
          </p:nvSpPr>
          <p:spPr>
            <a:xfrm>
              <a:off x="3354424" y="704565"/>
              <a:ext cx="76082" cy="102362"/>
            </a:xfrm>
            <a:custGeom>
              <a:rect b="b" l="l" r="r" t="t"/>
              <a:pathLst>
                <a:path extrusionOk="0" h="6941" w="5159">
                  <a:moveTo>
                    <a:pt x="3344" y="1"/>
                  </a:moveTo>
                  <a:cubicBezTo>
                    <a:pt x="3344" y="1"/>
                    <a:pt x="2707" y="3821"/>
                    <a:pt x="1" y="5190"/>
                  </a:cubicBezTo>
                  <a:cubicBezTo>
                    <a:pt x="1815" y="6845"/>
                    <a:pt x="3344" y="6941"/>
                    <a:pt x="3344" y="6941"/>
                  </a:cubicBezTo>
                  <a:lnTo>
                    <a:pt x="4203" y="6877"/>
                  </a:lnTo>
                  <a:cubicBezTo>
                    <a:pt x="4203" y="6877"/>
                    <a:pt x="4553" y="6049"/>
                    <a:pt x="4712" y="5445"/>
                  </a:cubicBezTo>
                  <a:cubicBezTo>
                    <a:pt x="4903" y="4903"/>
                    <a:pt x="5158" y="2516"/>
                    <a:pt x="5063" y="1847"/>
                  </a:cubicBezTo>
                  <a:cubicBezTo>
                    <a:pt x="4999" y="1147"/>
                    <a:pt x="3344" y="1"/>
                    <a:pt x="3344" y="1"/>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8" name="Google Shape;4248;p84"/>
            <p:cNvSpPr/>
            <p:nvPr/>
          </p:nvSpPr>
          <p:spPr>
            <a:xfrm>
              <a:off x="3307481" y="957628"/>
              <a:ext cx="60583" cy="25366"/>
            </a:xfrm>
            <a:custGeom>
              <a:rect b="b" l="l" r="r" t="t"/>
              <a:pathLst>
                <a:path extrusionOk="0" h="1720" w="4108">
                  <a:moveTo>
                    <a:pt x="4107" y="1624"/>
                  </a:moveTo>
                  <a:lnTo>
                    <a:pt x="4107" y="1624"/>
                  </a:lnTo>
                  <a:lnTo>
                    <a:pt x="4107" y="1720"/>
                  </a:lnTo>
                  <a:lnTo>
                    <a:pt x="96" y="1720"/>
                  </a:lnTo>
                  <a:lnTo>
                    <a:pt x="96" y="1624"/>
                  </a:lnTo>
                  <a:cubicBezTo>
                    <a:pt x="0" y="1274"/>
                    <a:pt x="191" y="924"/>
                    <a:pt x="573" y="797"/>
                  </a:cubicBezTo>
                  <a:lnTo>
                    <a:pt x="1210" y="542"/>
                  </a:lnTo>
                  <a:lnTo>
                    <a:pt x="2706" y="1"/>
                  </a:lnTo>
                  <a:lnTo>
                    <a:pt x="3439" y="446"/>
                  </a:lnTo>
                  <a:cubicBezTo>
                    <a:pt x="3821" y="669"/>
                    <a:pt x="4107" y="1115"/>
                    <a:pt x="4107" y="162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9" name="Google Shape;4249;p84"/>
            <p:cNvSpPr/>
            <p:nvPr/>
          </p:nvSpPr>
          <p:spPr>
            <a:xfrm>
              <a:off x="3196207" y="901762"/>
              <a:ext cx="87335" cy="81701"/>
            </a:xfrm>
            <a:custGeom>
              <a:rect b="b" l="l" r="r" t="t"/>
              <a:pathLst>
                <a:path extrusionOk="0" h="5540" w="5922">
                  <a:moveTo>
                    <a:pt x="4839" y="3120"/>
                  </a:moveTo>
                  <a:lnTo>
                    <a:pt x="4298" y="4107"/>
                  </a:lnTo>
                  <a:cubicBezTo>
                    <a:pt x="4839" y="4935"/>
                    <a:pt x="4457" y="5540"/>
                    <a:pt x="4457" y="5540"/>
                  </a:cubicBezTo>
                  <a:lnTo>
                    <a:pt x="128" y="5540"/>
                  </a:lnTo>
                  <a:cubicBezTo>
                    <a:pt x="128" y="5540"/>
                    <a:pt x="64" y="5508"/>
                    <a:pt x="64" y="5444"/>
                  </a:cubicBezTo>
                  <a:cubicBezTo>
                    <a:pt x="1" y="5190"/>
                    <a:pt x="192" y="4935"/>
                    <a:pt x="478" y="4903"/>
                  </a:cubicBezTo>
                  <a:cubicBezTo>
                    <a:pt x="1656" y="4776"/>
                    <a:pt x="2993" y="4139"/>
                    <a:pt x="2993" y="4139"/>
                  </a:cubicBezTo>
                  <a:lnTo>
                    <a:pt x="4107" y="0"/>
                  </a:lnTo>
                  <a:lnTo>
                    <a:pt x="5922" y="1274"/>
                  </a:ln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0" name="Google Shape;4250;p84"/>
            <p:cNvSpPr/>
            <p:nvPr/>
          </p:nvSpPr>
          <p:spPr>
            <a:xfrm>
              <a:off x="3240805" y="663256"/>
              <a:ext cx="326775" cy="319328"/>
            </a:xfrm>
            <a:custGeom>
              <a:rect b="b" l="l" r="r" t="t"/>
              <a:pathLst>
                <a:path extrusionOk="0" h="21653" w="22158">
                  <a:moveTo>
                    <a:pt x="13817" y="0"/>
                  </a:moveTo>
                  <a:cubicBezTo>
                    <a:pt x="13817" y="0"/>
                    <a:pt x="11748" y="1115"/>
                    <a:pt x="11207" y="2292"/>
                  </a:cubicBezTo>
                  <a:cubicBezTo>
                    <a:pt x="11143" y="2452"/>
                    <a:pt x="11048" y="2674"/>
                    <a:pt x="11048" y="2929"/>
                  </a:cubicBezTo>
                  <a:lnTo>
                    <a:pt x="11048" y="3088"/>
                  </a:lnTo>
                  <a:cubicBezTo>
                    <a:pt x="11048" y="6813"/>
                    <a:pt x="11270" y="8723"/>
                    <a:pt x="11366" y="9487"/>
                  </a:cubicBezTo>
                  <a:cubicBezTo>
                    <a:pt x="11430" y="9710"/>
                    <a:pt x="11461" y="9837"/>
                    <a:pt x="11461" y="9837"/>
                  </a:cubicBezTo>
                  <a:cubicBezTo>
                    <a:pt x="11430" y="9837"/>
                    <a:pt x="10793" y="9232"/>
                    <a:pt x="8469" y="7800"/>
                  </a:cubicBezTo>
                  <a:cubicBezTo>
                    <a:pt x="8437" y="7768"/>
                    <a:pt x="8405" y="7768"/>
                    <a:pt x="8342" y="7736"/>
                  </a:cubicBezTo>
                  <a:cubicBezTo>
                    <a:pt x="8342" y="7704"/>
                    <a:pt x="8310" y="7704"/>
                    <a:pt x="8310" y="7704"/>
                  </a:cubicBezTo>
                  <a:cubicBezTo>
                    <a:pt x="7722" y="7363"/>
                    <a:pt x="7077" y="7202"/>
                    <a:pt x="6423" y="7202"/>
                  </a:cubicBezTo>
                  <a:cubicBezTo>
                    <a:pt x="5980" y="7202"/>
                    <a:pt x="5532" y="7276"/>
                    <a:pt x="5094" y="7418"/>
                  </a:cubicBezTo>
                  <a:lnTo>
                    <a:pt x="5063" y="7418"/>
                  </a:lnTo>
                  <a:cubicBezTo>
                    <a:pt x="4903" y="7450"/>
                    <a:pt x="4744" y="7545"/>
                    <a:pt x="4585" y="7609"/>
                  </a:cubicBezTo>
                  <a:cubicBezTo>
                    <a:pt x="4203" y="7768"/>
                    <a:pt x="3885" y="8055"/>
                    <a:pt x="3630" y="8373"/>
                  </a:cubicBezTo>
                  <a:cubicBezTo>
                    <a:pt x="1242" y="11206"/>
                    <a:pt x="351" y="17096"/>
                    <a:pt x="1" y="18210"/>
                  </a:cubicBezTo>
                  <a:cubicBezTo>
                    <a:pt x="64" y="18337"/>
                    <a:pt x="224" y="18433"/>
                    <a:pt x="383" y="18560"/>
                  </a:cubicBezTo>
                  <a:cubicBezTo>
                    <a:pt x="924" y="18974"/>
                    <a:pt x="1784" y="19324"/>
                    <a:pt x="2866" y="19674"/>
                  </a:cubicBezTo>
                  <a:cubicBezTo>
                    <a:pt x="3726" y="19961"/>
                    <a:pt x="4744" y="20247"/>
                    <a:pt x="5858" y="20470"/>
                  </a:cubicBezTo>
                  <a:cubicBezTo>
                    <a:pt x="6431" y="20597"/>
                    <a:pt x="7036" y="20725"/>
                    <a:pt x="7673" y="20820"/>
                  </a:cubicBezTo>
                  <a:cubicBezTo>
                    <a:pt x="7928" y="20884"/>
                    <a:pt x="8182" y="20916"/>
                    <a:pt x="8437" y="20948"/>
                  </a:cubicBezTo>
                  <a:cubicBezTo>
                    <a:pt x="8564" y="20948"/>
                    <a:pt x="8628" y="20980"/>
                    <a:pt x="8755" y="20980"/>
                  </a:cubicBezTo>
                  <a:cubicBezTo>
                    <a:pt x="9838" y="21139"/>
                    <a:pt x="10984" y="21266"/>
                    <a:pt x="12098" y="21393"/>
                  </a:cubicBezTo>
                  <a:cubicBezTo>
                    <a:pt x="13021" y="21457"/>
                    <a:pt x="13913" y="21553"/>
                    <a:pt x="14804" y="21584"/>
                  </a:cubicBezTo>
                  <a:cubicBezTo>
                    <a:pt x="15472" y="21624"/>
                    <a:pt x="16135" y="21652"/>
                    <a:pt x="16774" y="21652"/>
                  </a:cubicBezTo>
                  <a:cubicBezTo>
                    <a:pt x="17689" y="21652"/>
                    <a:pt x="18556" y="21594"/>
                    <a:pt x="19325" y="21425"/>
                  </a:cubicBezTo>
                  <a:lnTo>
                    <a:pt x="19929" y="21298"/>
                  </a:lnTo>
                  <a:cubicBezTo>
                    <a:pt x="19993" y="21298"/>
                    <a:pt x="20057" y="21266"/>
                    <a:pt x="20120" y="21266"/>
                  </a:cubicBezTo>
                  <a:cubicBezTo>
                    <a:pt x="21999" y="20661"/>
                    <a:pt x="22158" y="18433"/>
                    <a:pt x="20598" y="15186"/>
                  </a:cubicBezTo>
                  <a:cubicBezTo>
                    <a:pt x="20375" y="14008"/>
                    <a:pt x="20120" y="12575"/>
                    <a:pt x="19802" y="11079"/>
                  </a:cubicBezTo>
                  <a:cubicBezTo>
                    <a:pt x="19293" y="8437"/>
                    <a:pt x="18624" y="5667"/>
                    <a:pt x="17828" y="3725"/>
                  </a:cubicBezTo>
                  <a:cubicBezTo>
                    <a:pt x="17637" y="3311"/>
                    <a:pt x="17415" y="2865"/>
                    <a:pt x="17160" y="2515"/>
                  </a:cubicBezTo>
                  <a:cubicBezTo>
                    <a:pt x="16428" y="1433"/>
                    <a:pt x="15345" y="605"/>
                    <a:pt x="14136" y="128"/>
                  </a:cubicBezTo>
                  <a:cubicBezTo>
                    <a:pt x="14040" y="96"/>
                    <a:pt x="13976" y="64"/>
                    <a:pt x="13913" y="64"/>
                  </a:cubicBezTo>
                  <a:cubicBezTo>
                    <a:pt x="13849" y="0"/>
                    <a:pt x="13817" y="0"/>
                    <a:pt x="13817" y="0"/>
                  </a:cubicBez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1" name="Google Shape;4251;p84"/>
            <p:cNvSpPr/>
            <p:nvPr/>
          </p:nvSpPr>
          <p:spPr>
            <a:xfrm>
              <a:off x="3403727" y="641193"/>
              <a:ext cx="39921" cy="44611"/>
            </a:xfrm>
            <a:custGeom>
              <a:rect b="b" l="l" r="r" t="t"/>
              <a:pathLst>
                <a:path extrusionOk="0" h="3025" w="2707">
                  <a:moveTo>
                    <a:pt x="1624" y="0"/>
                  </a:moveTo>
                  <a:lnTo>
                    <a:pt x="1560" y="64"/>
                  </a:lnTo>
                  <a:lnTo>
                    <a:pt x="1465" y="159"/>
                  </a:lnTo>
                  <a:lnTo>
                    <a:pt x="319" y="1242"/>
                  </a:lnTo>
                  <a:lnTo>
                    <a:pt x="1" y="1560"/>
                  </a:lnTo>
                  <a:lnTo>
                    <a:pt x="319" y="2356"/>
                  </a:lnTo>
                  <a:lnTo>
                    <a:pt x="605" y="3024"/>
                  </a:lnTo>
                  <a:cubicBezTo>
                    <a:pt x="605" y="2993"/>
                    <a:pt x="637" y="2993"/>
                    <a:pt x="637" y="2993"/>
                  </a:cubicBezTo>
                  <a:cubicBezTo>
                    <a:pt x="637" y="2929"/>
                    <a:pt x="1688" y="2197"/>
                    <a:pt x="2261" y="1719"/>
                  </a:cubicBezTo>
                  <a:cubicBezTo>
                    <a:pt x="2547" y="1528"/>
                    <a:pt x="2706" y="1401"/>
                    <a:pt x="2706" y="1401"/>
                  </a:cubicBezTo>
                  <a:lnTo>
                    <a:pt x="1688" y="32"/>
                  </a:lnTo>
                  <a:lnTo>
                    <a:pt x="1624"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2" name="Google Shape;4252;p84"/>
            <p:cNvSpPr/>
            <p:nvPr/>
          </p:nvSpPr>
          <p:spPr>
            <a:xfrm>
              <a:off x="3403255" y="661840"/>
              <a:ext cx="40393" cy="47988"/>
            </a:xfrm>
            <a:custGeom>
              <a:rect b="b" l="l" r="r" t="t"/>
              <a:pathLst>
                <a:path extrusionOk="0" h="3254" w="2739">
                  <a:moveTo>
                    <a:pt x="2738" y="1"/>
                  </a:moveTo>
                  <a:cubicBezTo>
                    <a:pt x="2738" y="1"/>
                    <a:pt x="2547" y="65"/>
                    <a:pt x="2261" y="224"/>
                  </a:cubicBezTo>
                  <a:cubicBezTo>
                    <a:pt x="1783" y="542"/>
                    <a:pt x="1083" y="1020"/>
                    <a:pt x="606" y="1593"/>
                  </a:cubicBezTo>
                  <a:cubicBezTo>
                    <a:pt x="415" y="1815"/>
                    <a:pt x="224" y="2038"/>
                    <a:pt x="160" y="2261"/>
                  </a:cubicBezTo>
                  <a:cubicBezTo>
                    <a:pt x="96" y="2484"/>
                    <a:pt x="1" y="2739"/>
                    <a:pt x="1" y="3057"/>
                  </a:cubicBezTo>
                  <a:cubicBezTo>
                    <a:pt x="122" y="3194"/>
                    <a:pt x="254" y="3254"/>
                    <a:pt x="393" y="3254"/>
                  </a:cubicBezTo>
                  <a:cubicBezTo>
                    <a:pt x="1124" y="3254"/>
                    <a:pt x="2029" y="1574"/>
                    <a:pt x="2484" y="638"/>
                  </a:cubicBezTo>
                  <a:cubicBezTo>
                    <a:pt x="2611" y="224"/>
                    <a:pt x="2738" y="1"/>
                    <a:pt x="2738"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3" name="Google Shape;4253;p84"/>
            <p:cNvSpPr/>
            <p:nvPr/>
          </p:nvSpPr>
          <p:spPr>
            <a:xfrm>
              <a:off x="3359129" y="576861"/>
              <a:ext cx="83574" cy="101890"/>
            </a:xfrm>
            <a:custGeom>
              <a:rect b="b" l="l" r="r" t="t"/>
              <a:pathLst>
                <a:path extrusionOk="0" h="6909" w="5667">
                  <a:moveTo>
                    <a:pt x="5667" y="2548"/>
                  </a:moveTo>
                  <a:cubicBezTo>
                    <a:pt x="5667" y="2548"/>
                    <a:pt x="5539" y="3343"/>
                    <a:pt x="5380" y="4139"/>
                  </a:cubicBezTo>
                  <a:cubicBezTo>
                    <a:pt x="5348" y="4362"/>
                    <a:pt x="5253" y="4553"/>
                    <a:pt x="5221" y="4808"/>
                  </a:cubicBezTo>
                  <a:lnTo>
                    <a:pt x="5221" y="4840"/>
                  </a:lnTo>
                  <a:cubicBezTo>
                    <a:pt x="5221" y="4871"/>
                    <a:pt x="5189" y="4967"/>
                    <a:pt x="5189" y="4999"/>
                  </a:cubicBezTo>
                  <a:lnTo>
                    <a:pt x="5189" y="5031"/>
                  </a:lnTo>
                  <a:cubicBezTo>
                    <a:pt x="5062" y="5317"/>
                    <a:pt x="4998" y="5604"/>
                    <a:pt x="4839" y="5731"/>
                  </a:cubicBezTo>
                  <a:cubicBezTo>
                    <a:pt x="4839" y="5731"/>
                    <a:pt x="4775" y="5731"/>
                    <a:pt x="4775" y="5763"/>
                  </a:cubicBezTo>
                  <a:lnTo>
                    <a:pt x="4775" y="5763"/>
                  </a:lnTo>
                  <a:cubicBezTo>
                    <a:pt x="4584" y="5890"/>
                    <a:pt x="4330" y="5986"/>
                    <a:pt x="4075" y="6113"/>
                  </a:cubicBezTo>
                  <a:cubicBezTo>
                    <a:pt x="3789" y="6240"/>
                    <a:pt x="3534" y="6368"/>
                    <a:pt x="3279" y="6463"/>
                  </a:cubicBezTo>
                  <a:lnTo>
                    <a:pt x="2292" y="6877"/>
                  </a:lnTo>
                  <a:cubicBezTo>
                    <a:pt x="2197" y="6909"/>
                    <a:pt x="2133" y="6909"/>
                    <a:pt x="2006" y="6877"/>
                  </a:cubicBezTo>
                  <a:lnTo>
                    <a:pt x="1496" y="6750"/>
                  </a:lnTo>
                  <a:cubicBezTo>
                    <a:pt x="1369" y="6718"/>
                    <a:pt x="1242" y="6622"/>
                    <a:pt x="1114" y="6559"/>
                  </a:cubicBezTo>
                  <a:cubicBezTo>
                    <a:pt x="764" y="6113"/>
                    <a:pt x="541" y="5667"/>
                    <a:pt x="319" y="5285"/>
                  </a:cubicBezTo>
                  <a:cubicBezTo>
                    <a:pt x="159" y="4967"/>
                    <a:pt x="96" y="4649"/>
                    <a:pt x="64" y="4330"/>
                  </a:cubicBezTo>
                  <a:cubicBezTo>
                    <a:pt x="0" y="4044"/>
                    <a:pt x="64" y="3725"/>
                    <a:pt x="128" y="3439"/>
                  </a:cubicBezTo>
                  <a:lnTo>
                    <a:pt x="223" y="3121"/>
                  </a:lnTo>
                  <a:lnTo>
                    <a:pt x="223" y="3121"/>
                  </a:lnTo>
                  <a:lnTo>
                    <a:pt x="223" y="3121"/>
                  </a:lnTo>
                  <a:lnTo>
                    <a:pt x="223" y="3121"/>
                  </a:lnTo>
                  <a:lnTo>
                    <a:pt x="223" y="3089"/>
                  </a:lnTo>
                  <a:lnTo>
                    <a:pt x="223" y="3089"/>
                  </a:lnTo>
                  <a:cubicBezTo>
                    <a:pt x="223" y="3025"/>
                    <a:pt x="159" y="2802"/>
                    <a:pt x="223" y="2484"/>
                  </a:cubicBezTo>
                  <a:lnTo>
                    <a:pt x="223" y="2388"/>
                  </a:lnTo>
                  <a:cubicBezTo>
                    <a:pt x="223" y="2325"/>
                    <a:pt x="255" y="2134"/>
                    <a:pt x="287" y="1911"/>
                  </a:cubicBezTo>
                  <a:cubicBezTo>
                    <a:pt x="350" y="1624"/>
                    <a:pt x="446" y="1210"/>
                    <a:pt x="637" y="860"/>
                  </a:cubicBezTo>
                  <a:cubicBezTo>
                    <a:pt x="764" y="637"/>
                    <a:pt x="923" y="383"/>
                    <a:pt x="1146" y="192"/>
                  </a:cubicBezTo>
                  <a:cubicBezTo>
                    <a:pt x="1369" y="1"/>
                    <a:pt x="1847" y="33"/>
                    <a:pt x="2388" y="160"/>
                  </a:cubicBezTo>
                  <a:cubicBezTo>
                    <a:pt x="3757" y="383"/>
                    <a:pt x="5667" y="1529"/>
                    <a:pt x="5667" y="2548"/>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4" name="Google Shape;4254;p84"/>
            <p:cNvSpPr/>
            <p:nvPr/>
          </p:nvSpPr>
          <p:spPr>
            <a:xfrm>
              <a:off x="3368051" y="617242"/>
              <a:ext cx="2832" cy="23021"/>
            </a:xfrm>
            <a:custGeom>
              <a:rect b="b" l="l" r="r" t="t"/>
              <a:pathLst>
                <a:path extrusionOk="0" h="1561" w="192">
                  <a:moveTo>
                    <a:pt x="127" y="1"/>
                  </a:moveTo>
                  <a:lnTo>
                    <a:pt x="127" y="319"/>
                  </a:lnTo>
                  <a:lnTo>
                    <a:pt x="127" y="510"/>
                  </a:lnTo>
                  <a:lnTo>
                    <a:pt x="127" y="924"/>
                  </a:lnTo>
                  <a:lnTo>
                    <a:pt x="127" y="987"/>
                  </a:lnTo>
                  <a:lnTo>
                    <a:pt x="127" y="1083"/>
                  </a:lnTo>
                  <a:lnTo>
                    <a:pt x="127" y="1147"/>
                  </a:lnTo>
                  <a:lnTo>
                    <a:pt x="127" y="1242"/>
                  </a:lnTo>
                  <a:cubicBezTo>
                    <a:pt x="96" y="1242"/>
                    <a:pt x="96" y="1274"/>
                    <a:pt x="96" y="1306"/>
                  </a:cubicBezTo>
                  <a:lnTo>
                    <a:pt x="96" y="1338"/>
                  </a:lnTo>
                  <a:lnTo>
                    <a:pt x="96" y="1360"/>
                  </a:lnTo>
                  <a:lnTo>
                    <a:pt x="96" y="1360"/>
                  </a:lnTo>
                  <a:cubicBezTo>
                    <a:pt x="122" y="1300"/>
                    <a:pt x="144" y="1239"/>
                    <a:pt x="159" y="1178"/>
                  </a:cubicBezTo>
                  <a:cubicBezTo>
                    <a:pt x="191" y="1083"/>
                    <a:pt x="191" y="924"/>
                    <a:pt x="191" y="796"/>
                  </a:cubicBezTo>
                  <a:lnTo>
                    <a:pt x="191" y="383"/>
                  </a:lnTo>
                  <a:cubicBezTo>
                    <a:pt x="159" y="287"/>
                    <a:pt x="159" y="128"/>
                    <a:pt x="127" y="1"/>
                  </a:cubicBezTo>
                  <a:close/>
                  <a:moveTo>
                    <a:pt x="96" y="1360"/>
                  </a:moveTo>
                  <a:cubicBezTo>
                    <a:pt x="88" y="1379"/>
                    <a:pt x="79" y="1398"/>
                    <a:pt x="70" y="1416"/>
                  </a:cubicBezTo>
                  <a:lnTo>
                    <a:pt x="70" y="1416"/>
                  </a:lnTo>
                  <a:cubicBezTo>
                    <a:pt x="84" y="1407"/>
                    <a:pt x="96" y="1401"/>
                    <a:pt x="96" y="1401"/>
                  </a:cubicBezTo>
                  <a:lnTo>
                    <a:pt x="96" y="1360"/>
                  </a:lnTo>
                  <a:close/>
                  <a:moveTo>
                    <a:pt x="70" y="1416"/>
                  </a:moveTo>
                  <a:cubicBezTo>
                    <a:pt x="53" y="1429"/>
                    <a:pt x="32" y="1447"/>
                    <a:pt x="32" y="1465"/>
                  </a:cubicBezTo>
                  <a:cubicBezTo>
                    <a:pt x="32" y="1465"/>
                    <a:pt x="0" y="1497"/>
                    <a:pt x="0" y="1560"/>
                  </a:cubicBezTo>
                  <a:cubicBezTo>
                    <a:pt x="24" y="1512"/>
                    <a:pt x="48" y="1464"/>
                    <a:pt x="70" y="1416"/>
                  </a:cubicBezTo>
                  <a:close/>
                </a:path>
              </a:pathLst>
            </a:custGeom>
            <a:solidFill>
              <a:srgbClr val="FECEB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5" name="Google Shape;4255;p84"/>
            <p:cNvSpPr/>
            <p:nvPr/>
          </p:nvSpPr>
          <p:spPr>
            <a:xfrm>
              <a:off x="3372741" y="621932"/>
              <a:ext cx="18316" cy="8937"/>
            </a:xfrm>
            <a:custGeom>
              <a:rect b="b" l="l" r="r" t="t"/>
              <a:pathLst>
                <a:path extrusionOk="0" h="606" w="1242">
                  <a:moveTo>
                    <a:pt x="0" y="1"/>
                  </a:moveTo>
                  <a:lnTo>
                    <a:pt x="478" y="96"/>
                  </a:lnTo>
                  <a:cubicBezTo>
                    <a:pt x="573" y="160"/>
                    <a:pt x="637" y="160"/>
                    <a:pt x="733" y="192"/>
                  </a:cubicBezTo>
                  <a:cubicBezTo>
                    <a:pt x="764" y="224"/>
                    <a:pt x="828" y="224"/>
                    <a:pt x="924" y="256"/>
                  </a:cubicBezTo>
                  <a:lnTo>
                    <a:pt x="987" y="351"/>
                  </a:lnTo>
                  <a:lnTo>
                    <a:pt x="1083" y="447"/>
                  </a:lnTo>
                  <a:cubicBezTo>
                    <a:pt x="1146" y="478"/>
                    <a:pt x="1178" y="510"/>
                    <a:pt x="1242" y="606"/>
                  </a:cubicBezTo>
                  <a:cubicBezTo>
                    <a:pt x="1178" y="510"/>
                    <a:pt x="1178" y="447"/>
                    <a:pt x="1115" y="351"/>
                  </a:cubicBezTo>
                  <a:cubicBezTo>
                    <a:pt x="1083" y="256"/>
                    <a:pt x="987" y="192"/>
                    <a:pt x="955" y="160"/>
                  </a:cubicBezTo>
                  <a:cubicBezTo>
                    <a:pt x="892" y="96"/>
                    <a:pt x="796" y="96"/>
                    <a:pt x="733" y="65"/>
                  </a:cubicBezTo>
                  <a:cubicBezTo>
                    <a:pt x="637" y="65"/>
                    <a:pt x="573" y="33"/>
                    <a:pt x="478" y="33"/>
                  </a:cubicBezTo>
                  <a:cubicBezTo>
                    <a:pt x="414" y="1"/>
                    <a:pt x="319" y="1"/>
                    <a:pt x="255" y="1"/>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6" name="Google Shape;4256;p84"/>
            <p:cNvSpPr/>
            <p:nvPr/>
          </p:nvSpPr>
          <p:spPr>
            <a:xfrm>
              <a:off x="3374614" y="612552"/>
              <a:ext cx="23965" cy="9866"/>
            </a:xfrm>
            <a:custGeom>
              <a:rect b="b" l="l" r="r" t="t"/>
              <a:pathLst>
                <a:path extrusionOk="0" h="669" w="1625">
                  <a:moveTo>
                    <a:pt x="192" y="32"/>
                  </a:moveTo>
                  <a:cubicBezTo>
                    <a:pt x="160" y="64"/>
                    <a:pt x="64" y="64"/>
                    <a:pt x="1" y="128"/>
                  </a:cubicBezTo>
                  <a:cubicBezTo>
                    <a:pt x="64" y="128"/>
                    <a:pt x="160" y="128"/>
                    <a:pt x="192" y="32"/>
                  </a:cubicBezTo>
                  <a:close/>
                  <a:moveTo>
                    <a:pt x="319" y="0"/>
                  </a:moveTo>
                  <a:cubicBezTo>
                    <a:pt x="255" y="0"/>
                    <a:pt x="224" y="32"/>
                    <a:pt x="192" y="32"/>
                  </a:cubicBezTo>
                  <a:lnTo>
                    <a:pt x="446" y="32"/>
                  </a:lnTo>
                  <a:cubicBezTo>
                    <a:pt x="446" y="32"/>
                    <a:pt x="478" y="64"/>
                    <a:pt x="510" y="64"/>
                  </a:cubicBezTo>
                  <a:cubicBezTo>
                    <a:pt x="510" y="96"/>
                    <a:pt x="542" y="96"/>
                    <a:pt x="542" y="96"/>
                  </a:cubicBezTo>
                  <a:lnTo>
                    <a:pt x="606" y="96"/>
                  </a:lnTo>
                  <a:cubicBezTo>
                    <a:pt x="669" y="191"/>
                    <a:pt x="701" y="223"/>
                    <a:pt x="797" y="255"/>
                  </a:cubicBezTo>
                  <a:cubicBezTo>
                    <a:pt x="924" y="350"/>
                    <a:pt x="1019" y="414"/>
                    <a:pt x="1179" y="510"/>
                  </a:cubicBezTo>
                  <a:cubicBezTo>
                    <a:pt x="1306" y="573"/>
                    <a:pt x="1465" y="637"/>
                    <a:pt x="1624" y="669"/>
                  </a:cubicBezTo>
                  <a:cubicBezTo>
                    <a:pt x="1465" y="605"/>
                    <a:pt x="1338" y="510"/>
                    <a:pt x="1242" y="414"/>
                  </a:cubicBezTo>
                  <a:lnTo>
                    <a:pt x="860" y="191"/>
                  </a:lnTo>
                  <a:cubicBezTo>
                    <a:pt x="797" y="159"/>
                    <a:pt x="765" y="96"/>
                    <a:pt x="669" y="64"/>
                  </a:cubicBezTo>
                  <a:lnTo>
                    <a:pt x="606" y="64"/>
                  </a:lnTo>
                  <a:cubicBezTo>
                    <a:pt x="606" y="32"/>
                    <a:pt x="606" y="32"/>
                    <a:pt x="542" y="32"/>
                  </a:cubicBezTo>
                  <a:cubicBezTo>
                    <a:pt x="510" y="0"/>
                    <a:pt x="478" y="0"/>
                    <a:pt x="446"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7" name="Google Shape;4257;p84"/>
            <p:cNvSpPr/>
            <p:nvPr/>
          </p:nvSpPr>
          <p:spPr>
            <a:xfrm>
              <a:off x="3359601" y="620059"/>
              <a:ext cx="6105" cy="1888"/>
            </a:xfrm>
            <a:custGeom>
              <a:rect b="b" l="l" r="r" t="t"/>
              <a:pathLst>
                <a:path extrusionOk="0" h="128" w="414">
                  <a:moveTo>
                    <a:pt x="255" y="1"/>
                  </a:moveTo>
                  <a:cubicBezTo>
                    <a:pt x="223" y="1"/>
                    <a:pt x="191" y="32"/>
                    <a:pt x="127" y="32"/>
                  </a:cubicBezTo>
                  <a:cubicBezTo>
                    <a:pt x="96" y="32"/>
                    <a:pt x="64" y="96"/>
                    <a:pt x="0" y="96"/>
                  </a:cubicBezTo>
                  <a:lnTo>
                    <a:pt x="255" y="96"/>
                  </a:lnTo>
                  <a:cubicBezTo>
                    <a:pt x="350" y="128"/>
                    <a:pt x="382" y="128"/>
                    <a:pt x="414" y="128"/>
                  </a:cubicBezTo>
                  <a:lnTo>
                    <a:pt x="287" y="1"/>
                  </a:ln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8" name="Google Shape;4258;p84"/>
            <p:cNvSpPr/>
            <p:nvPr/>
          </p:nvSpPr>
          <p:spPr>
            <a:xfrm>
              <a:off x="3359601" y="608791"/>
              <a:ext cx="8465" cy="4704"/>
            </a:xfrm>
            <a:custGeom>
              <a:rect b="b" l="l" r="r" t="t"/>
              <a:pathLst>
                <a:path extrusionOk="0" h="319" w="574">
                  <a:moveTo>
                    <a:pt x="64" y="1"/>
                  </a:moveTo>
                  <a:cubicBezTo>
                    <a:pt x="64" y="1"/>
                    <a:pt x="0" y="1"/>
                    <a:pt x="0" y="64"/>
                  </a:cubicBezTo>
                  <a:lnTo>
                    <a:pt x="0" y="96"/>
                  </a:lnTo>
                  <a:cubicBezTo>
                    <a:pt x="0" y="128"/>
                    <a:pt x="64" y="160"/>
                    <a:pt x="96" y="160"/>
                  </a:cubicBezTo>
                  <a:lnTo>
                    <a:pt x="287" y="160"/>
                  </a:lnTo>
                  <a:cubicBezTo>
                    <a:pt x="318" y="223"/>
                    <a:pt x="382" y="255"/>
                    <a:pt x="414" y="255"/>
                  </a:cubicBezTo>
                  <a:cubicBezTo>
                    <a:pt x="446" y="255"/>
                    <a:pt x="446" y="287"/>
                    <a:pt x="478" y="287"/>
                  </a:cubicBezTo>
                  <a:cubicBezTo>
                    <a:pt x="541" y="319"/>
                    <a:pt x="541" y="319"/>
                    <a:pt x="573" y="319"/>
                  </a:cubicBezTo>
                  <a:cubicBezTo>
                    <a:pt x="573" y="319"/>
                    <a:pt x="573" y="287"/>
                    <a:pt x="446" y="223"/>
                  </a:cubicBezTo>
                  <a:cubicBezTo>
                    <a:pt x="446" y="160"/>
                    <a:pt x="414" y="128"/>
                    <a:pt x="414" y="128"/>
                  </a:cubicBezTo>
                  <a:cubicBezTo>
                    <a:pt x="414" y="96"/>
                    <a:pt x="382" y="64"/>
                    <a:pt x="35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9" name="Google Shape;4259;p84"/>
            <p:cNvSpPr/>
            <p:nvPr/>
          </p:nvSpPr>
          <p:spPr>
            <a:xfrm>
              <a:off x="3374142" y="630633"/>
              <a:ext cx="19732" cy="14202"/>
            </a:xfrm>
            <a:custGeom>
              <a:rect b="b" l="l" r="r" t="t"/>
              <a:pathLst>
                <a:path extrusionOk="0" h="963" w="1338">
                  <a:moveTo>
                    <a:pt x="495" y="0"/>
                  </a:moveTo>
                  <a:cubicBezTo>
                    <a:pt x="286" y="0"/>
                    <a:pt x="107" y="92"/>
                    <a:pt x="65" y="239"/>
                  </a:cubicBezTo>
                  <a:cubicBezTo>
                    <a:pt x="1" y="430"/>
                    <a:pt x="192" y="748"/>
                    <a:pt x="510" y="875"/>
                  </a:cubicBezTo>
                  <a:cubicBezTo>
                    <a:pt x="627" y="934"/>
                    <a:pt x="748" y="962"/>
                    <a:pt x="859" y="962"/>
                  </a:cubicBezTo>
                  <a:cubicBezTo>
                    <a:pt x="1051" y="962"/>
                    <a:pt x="1214" y="877"/>
                    <a:pt x="1274" y="716"/>
                  </a:cubicBezTo>
                  <a:cubicBezTo>
                    <a:pt x="1338" y="493"/>
                    <a:pt x="1147" y="175"/>
                    <a:pt x="829" y="79"/>
                  </a:cubicBezTo>
                  <a:cubicBezTo>
                    <a:pt x="720" y="25"/>
                    <a:pt x="604" y="0"/>
                    <a:pt x="495"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0" name="Google Shape;4260;p84"/>
            <p:cNvSpPr/>
            <p:nvPr/>
          </p:nvSpPr>
          <p:spPr>
            <a:xfrm>
              <a:off x="3359601" y="626164"/>
              <a:ext cx="10338" cy="12683"/>
            </a:xfrm>
            <a:custGeom>
              <a:rect b="b" l="l" r="r" t="t"/>
              <a:pathLst>
                <a:path extrusionOk="0" h="860" w="701">
                  <a:moveTo>
                    <a:pt x="96" y="0"/>
                  </a:moveTo>
                  <a:cubicBezTo>
                    <a:pt x="0" y="255"/>
                    <a:pt x="0" y="573"/>
                    <a:pt x="64" y="860"/>
                  </a:cubicBezTo>
                  <a:cubicBezTo>
                    <a:pt x="414" y="828"/>
                    <a:pt x="700" y="573"/>
                    <a:pt x="669" y="382"/>
                  </a:cubicBezTo>
                  <a:cubicBezTo>
                    <a:pt x="669" y="160"/>
                    <a:pt x="414" y="0"/>
                    <a:pt x="96"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1" name="Google Shape;4261;p84"/>
            <p:cNvSpPr/>
            <p:nvPr/>
          </p:nvSpPr>
          <p:spPr>
            <a:xfrm>
              <a:off x="3365235" y="642977"/>
              <a:ext cx="7521" cy="4410"/>
            </a:xfrm>
            <a:custGeom>
              <a:rect b="b" l="l" r="r" t="t"/>
              <a:pathLst>
                <a:path extrusionOk="0" h="299" w="510">
                  <a:moveTo>
                    <a:pt x="116" y="0"/>
                  </a:moveTo>
                  <a:cubicBezTo>
                    <a:pt x="97" y="0"/>
                    <a:pt x="80" y="2"/>
                    <a:pt x="64" y="6"/>
                  </a:cubicBezTo>
                  <a:cubicBezTo>
                    <a:pt x="64" y="6"/>
                    <a:pt x="0" y="70"/>
                    <a:pt x="32" y="229"/>
                  </a:cubicBezTo>
                  <a:cubicBezTo>
                    <a:pt x="147" y="287"/>
                    <a:pt x="295" y="298"/>
                    <a:pt x="396" y="298"/>
                  </a:cubicBezTo>
                  <a:cubicBezTo>
                    <a:pt x="464" y="298"/>
                    <a:pt x="509" y="293"/>
                    <a:pt x="509" y="293"/>
                  </a:cubicBezTo>
                  <a:cubicBezTo>
                    <a:pt x="426" y="98"/>
                    <a:pt x="245" y="0"/>
                    <a:pt x="116"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2" name="Google Shape;4262;p84"/>
            <p:cNvSpPr/>
            <p:nvPr/>
          </p:nvSpPr>
          <p:spPr>
            <a:xfrm>
              <a:off x="3373685" y="658094"/>
              <a:ext cx="10338" cy="1888"/>
            </a:xfrm>
            <a:custGeom>
              <a:rect b="b" l="l" r="r" t="t"/>
              <a:pathLst>
                <a:path extrusionOk="0" h="128" w="701">
                  <a:moveTo>
                    <a:pt x="700" y="0"/>
                  </a:moveTo>
                  <a:cubicBezTo>
                    <a:pt x="637" y="0"/>
                    <a:pt x="573" y="64"/>
                    <a:pt x="541" y="64"/>
                  </a:cubicBezTo>
                  <a:cubicBezTo>
                    <a:pt x="478" y="96"/>
                    <a:pt x="446" y="96"/>
                    <a:pt x="382" y="96"/>
                  </a:cubicBezTo>
                  <a:lnTo>
                    <a:pt x="0" y="96"/>
                  </a:lnTo>
                  <a:cubicBezTo>
                    <a:pt x="96" y="128"/>
                    <a:pt x="127" y="128"/>
                    <a:pt x="127" y="128"/>
                  </a:cubicBezTo>
                  <a:lnTo>
                    <a:pt x="318" y="128"/>
                  </a:lnTo>
                  <a:cubicBezTo>
                    <a:pt x="414" y="128"/>
                    <a:pt x="478" y="128"/>
                    <a:pt x="541" y="96"/>
                  </a:cubicBezTo>
                  <a:cubicBezTo>
                    <a:pt x="573" y="96"/>
                    <a:pt x="637" y="64"/>
                    <a:pt x="700" y="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3" name="Google Shape;4263;p84"/>
            <p:cNvSpPr/>
            <p:nvPr/>
          </p:nvSpPr>
          <p:spPr>
            <a:xfrm>
              <a:off x="3351180" y="556126"/>
              <a:ext cx="107966" cy="86951"/>
            </a:xfrm>
            <a:custGeom>
              <a:rect b="b" l="l" r="r" t="t"/>
              <a:pathLst>
                <a:path extrusionOk="0" h="5896" w="7321">
                  <a:moveTo>
                    <a:pt x="3055" y="1"/>
                  </a:moveTo>
                  <a:cubicBezTo>
                    <a:pt x="2327" y="1"/>
                    <a:pt x="1808" y="514"/>
                    <a:pt x="1176" y="1057"/>
                  </a:cubicBezTo>
                  <a:cubicBezTo>
                    <a:pt x="1208" y="738"/>
                    <a:pt x="1749" y="229"/>
                    <a:pt x="2004" y="102"/>
                  </a:cubicBezTo>
                  <a:lnTo>
                    <a:pt x="2004" y="102"/>
                  </a:lnTo>
                  <a:cubicBezTo>
                    <a:pt x="507" y="261"/>
                    <a:pt x="62" y="1439"/>
                    <a:pt x="30" y="2075"/>
                  </a:cubicBezTo>
                  <a:cubicBezTo>
                    <a:pt x="0" y="2574"/>
                    <a:pt x="431" y="3236"/>
                    <a:pt x="1098" y="3236"/>
                  </a:cubicBezTo>
                  <a:cubicBezTo>
                    <a:pt x="1154" y="3236"/>
                    <a:pt x="1212" y="3231"/>
                    <a:pt x="1271" y="3221"/>
                  </a:cubicBezTo>
                  <a:cubicBezTo>
                    <a:pt x="1335" y="3221"/>
                    <a:pt x="1431" y="3221"/>
                    <a:pt x="1494" y="3189"/>
                  </a:cubicBezTo>
                  <a:cubicBezTo>
                    <a:pt x="1934" y="3012"/>
                    <a:pt x="2332" y="2933"/>
                    <a:pt x="2689" y="2933"/>
                  </a:cubicBezTo>
                  <a:cubicBezTo>
                    <a:pt x="3545" y="2933"/>
                    <a:pt x="4159" y="3388"/>
                    <a:pt x="4519" y="4017"/>
                  </a:cubicBezTo>
                  <a:cubicBezTo>
                    <a:pt x="4837" y="4590"/>
                    <a:pt x="4519" y="5291"/>
                    <a:pt x="4519" y="5291"/>
                  </a:cubicBezTo>
                  <a:lnTo>
                    <a:pt x="5060" y="5577"/>
                  </a:lnTo>
                  <a:cubicBezTo>
                    <a:pt x="5060" y="5577"/>
                    <a:pt x="5219" y="5641"/>
                    <a:pt x="5537" y="5736"/>
                  </a:cubicBezTo>
                  <a:cubicBezTo>
                    <a:pt x="5665" y="5768"/>
                    <a:pt x="5887" y="5800"/>
                    <a:pt x="6078" y="5864"/>
                  </a:cubicBezTo>
                  <a:cubicBezTo>
                    <a:pt x="6110" y="5895"/>
                    <a:pt x="6142" y="5895"/>
                    <a:pt x="6206" y="5895"/>
                  </a:cubicBezTo>
                  <a:cubicBezTo>
                    <a:pt x="7256" y="5131"/>
                    <a:pt x="7320" y="2935"/>
                    <a:pt x="6683" y="1980"/>
                  </a:cubicBezTo>
                  <a:cubicBezTo>
                    <a:pt x="6429" y="1693"/>
                    <a:pt x="6206" y="1502"/>
                    <a:pt x="5951" y="1343"/>
                  </a:cubicBezTo>
                  <a:cubicBezTo>
                    <a:pt x="5234" y="846"/>
                    <a:pt x="4457" y="711"/>
                    <a:pt x="3826" y="711"/>
                  </a:cubicBezTo>
                  <a:cubicBezTo>
                    <a:pt x="3084" y="711"/>
                    <a:pt x="2545" y="897"/>
                    <a:pt x="2545" y="897"/>
                  </a:cubicBezTo>
                  <a:cubicBezTo>
                    <a:pt x="2545" y="897"/>
                    <a:pt x="2449" y="356"/>
                    <a:pt x="3182" y="6"/>
                  </a:cubicBezTo>
                  <a:cubicBezTo>
                    <a:pt x="3139" y="3"/>
                    <a:pt x="3096" y="1"/>
                    <a:pt x="3055" y="1"/>
                  </a:cubicBezTo>
                  <a:close/>
                </a:path>
              </a:pathLst>
            </a:custGeom>
            <a:solidFill>
              <a:srgbClr val="591D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4" name="Google Shape;4264;p84"/>
            <p:cNvSpPr/>
            <p:nvPr/>
          </p:nvSpPr>
          <p:spPr>
            <a:xfrm>
              <a:off x="3425318" y="617714"/>
              <a:ext cx="23021" cy="29583"/>
            </a:xfrm>
            <a:custGeom>
              <a:rect b="b" l="l" r="r" t="t"/>
              <a:pathLst>
                <a:path extrusionOk="0" h="2006" w="1561">
                  <a:moveTo>
                    <a:pt x="1402" y="1274"/>
                  </a:moveTo>
                  <a:cubicBezTo>
                    <a:pt x="1370" y="1433"/>
                    <a:pt x="1242" y="1592"/>
                    <a:pt x="1179" y="1719"/>
                  </a:cubicBezTo>
                  <a:cubicBezTo>
                    <a:pt x="1083" y="1783"/>
                    <a:pt x="1051" y="1847"/>
                    <a:pt x="956" y="1879"/>
                  </a:cubicBezTo>
                  <a:cubicBezTo>
                    <a:pt x="860" y="1942"/>
                    <a:pt x="733" y="2006"/>
                    <a:pt x="606" y="2006"/>
                  </a:cubicBezTo>
                  <a:lnTo>
                    <a:pt x="606" y="2006"/>
                  </a:lnTo>
                  <a:cubicBezTo>
                    <a:pt x="542" y="2006"/>
                    <a:pt x="478" y="2006"/>
                    <a:pt x="415" y="1942"/>
                  </a:cubicBezTo>
                  <a:cubicBezTo>
                    <a:pt x="224" y="1879"/>
                    <a:pt x="65" y="1688"/>
                    <a:pt x="1" y="1401"/>
                  </a:cubicBezTo>
                  <a:lnTo>
                    <a:pt x="1" y="1274"/>
                  </a:lnTo>
                  <a:cubicBezTo>
                    <a:pt x="1" y="1115"/>
                    <a:pt x="1" y="955"/>
                    <a:pt x="96" y="764"/>
                  </a:cubicBezTo>
                  <a:lnTo>
                    <a:pt x="96" y="764"/>
                  </a:lnTo>
                  <a:cubicBezTo>
                    <a:pt x="224" y="414"/>
                    <a:pt x="478" y="128"/>
                    <a:pt x="765" y="32"/>
                  </a:cubicBezTo>
                  <a:lnTo>
                    <a:pt x="765" y="32"/>
                  </a:lnTo>
                  <a:cubicBezTo>
                    <a:pt x="892" y="0"/>
                    <a:pt x="956" y="0"/>
                    <a:pt x="1083" y="32"/>
                  </a:cubicBezTo>
                  <a:cubicBezTo>
                    <a:pt x="1115" y="32"/>
                    <a:pt x="1115" y="32"/>
                    <a:pt x="1179" y="96"/>
                  </a:cubicBezTo>
                  <a:cubicBezTo>
                    <a:pt x="1211" y="96"/>
                    <a:pt x="1211" y="128"/>
                    <a:pt x="1242" y="128"/>
                  </a:cubicBezTo>
                  <a:cubicBezTo>
                    <a:pt x="1497" y="414"/>
                    <a:pt x="1561" y="828"/>
                    <a:pt x="1402" y="127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5" name="Google Shape;4265;p84"/>
            <p:cNvSpPr/>
            <p:nvPr/>
          </p:nvSpPr>
          <p:spPr>
            <a:xfrm>
              <a:off x="3307481" y="790488"/>
              <a:ext cx="62456" cy="182176"/>
            </a:xfrm>
            <a:custGeom>
              <a:rect b="b" l="l" r="r" t="t"/>
              <a:pathLst>
                <a:path extrusionOk="0" h="12353" w="4235">
                  <a:moveTo>
                    <a:pt x="0" y="1"/>
                  </a:moveTo>
                  <a:cubicBezTo>
                    <a:pt x="0" y="66"/>
                    <a:pt x="33" y="8023"/>
                    <a:pt x="3152" y="12193"/>
                  </a:cubicBezTo>
                  <a:cubicBezTo>
                    <a:pt x="3502" y="12257"/>
                    <a:pt x="3852" y="12321"/>
                    <a:pt x="4234" y="12353"/>
                  </a:cubicBezTo>
                  <a:cubicBezTo>
                    <a:pt x="4139" y="12289"/>
                    <a:pt x="4012" y="12257"/>
                    <a:pt x="3916" y="12257"/>
                  </a:cubicBezTo>
                  <a:cubicBezTo>
                    <a:pt x="319" y="6305"/>
                    <a:pt x="0" y="66"/>
                    <a:pt x="0" y="1"/>
                  </a:cubicBezTo>
                  <a:close/>
                </a:path>
              </a:pathLst>
            </a:custGeom>
            <a:solidFill>
              <a:srgbClr val="010101">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6" name="Google Shape;4266;p84"/>
            <p:cNvSpPr/>
            <p:nvPr/>
          </p:nvSpPr>
          <p:spPr>
            <a:xfrm>
              <a:off x="3307953" y="768188"/>
              <a:ext cx="227244" cy="214502"/>
            </a:xfrm>
            <a:custGeom>
              <a:rect b="b" l="l" r="r" t="t"/>
              <a:pathLst>
                <a:path extrusionOk="0" h="14545" w="15409">
                  <a:moveTo>
                    <a:pt x="1862" y="0"/>
                  </a:moveTo>
                  <a:cubicBezTo>
                    <a:pt x="1418" y="0"/>
                    <a:pt x="972" y="79"/>
                    <a:pt x="541" y="239"/>
                  </a:cubicBezTo>
                  <a:lnTo>
                    <a:pt x="478" y="239"/>
                  </a:lnTo>
                  <a:cubicBezTo>
                    <a:pt x="319" y="271"/>
                    <a:pt x="159" y="335"/>
                    <a:pt x="0" y="430"/>
                  </a:cubicBezTo>
                  <a:cubicBezTo>
                    <a:pt x="1" y="430"/>
                    <a:pt x="2" y="430"/>
                    <a:pt x="3" y="430"/>
                  </a:cubicBezTo>
                  <a:cubicBezTo>
                    <a:pt x="156" y="430"/>
                    <a:pt x="5222" y="461"/>
                    <a:pt x="8818" y="7434"/>
                  </a:cubicBezTo>
                  <a:cubicBezTo>
                    <a:pt x="10729" y="11127"/>
                    <a:pt x="10729" y="13291"/>
                    <a:pt x="10283" y="14469"/>
                  </a:cubicBezTo>
                  <a:cubicBezTo>
                    <a:pt x="10964" y="14515"/>
                    <a:pt x="11630" y="14544"/>
                    <a:pt x="12269" y="14544"/>
                  </a:cubicBezTo>
                  <a:cubicBezTo>
                    <a:pt x="13421" y="14544"/>
                    <a:pt x="14487" y="14449"/>
                    <a:pt x="15408" y="14183"/>
                  </a:cubicBezTo>
                  <a:cubicBezTo>
                    <a:pt x="15249" y="12718"/>
                    <a:pt x="14262" y="6988"/>
                    <a:pt x="6813" y="2245"/>
                  </a:cubicBezTo>
                  <a:lnTo>
                    <a:pt x="6813" y="2245"/>
                  </a:lnTo>
                  <a:cubicBezTo>
                    <a:pt x="6845" y="2499"/>
                    <a:pt x="6908" y="2627"/>
                    <a:pt x="6908" y="2627"/>
                  </a:cubicBezTo>
                  <a:cubicBezTo>
                    <a:pt x="6845" y="2627"/>
                    <a:pt x="6208" y="2022"/>
                    <a:pt x="3916" y="589"/>
                  </a:cubicBezTo>
                  <a:cubicBezTo>
                    <a:pt x="3272" y="199"/>
                    <a:pt x="2568" y="0"/>
                    <a:pt x="1862" y="0"/>
                  </a:cubicBezTo>
                  <a:close/>
                </a:path>
              </a:pathLst>
            </a:custGeom>
            <a:solidFill>
              <a:srgbClr val="010101">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7" name="Google Shape;4267;p84"/>
            <p:cNvSpPr/>
            <p:nvPr/>
          </p:nvSpPr>
          <p:spPr>
            <a:xfrm>
              <a:off x="3407960" y="798938"/>
              <a:ext cx="122537" cy="154952"/>
            </a:xfrm>
            <a:custGeom>
              <a:rect b="b" l="l" r="r" t="t"/>
              <a:pathLst>
                <a:path extrusionOk="0" h="10507" w="8309">
                  <a:moveTo>
                    <a:pt x="0" y="1"/>
                  </a:moveTo>
                  <a:lnTo>
                    <a:pt x="96" y="542"/>
                  </a:lnTo>
                  <a:cubicBezTo>
                    <a:pt x="96" y="542"/>
                    <a:pt x="6654" y="5094"/>
                    <a:pt x="8309" y="10506"/>
                  </a:cubicBezTo>
                  <a:cubicBezTo>
                    <a:pt x="7800" y="8532"/>
                    <a:pt x="6749" y="6049"/>
                    <a:pt x="4489" y="3598"/>
                  </a:cubicBezTo>
                  <a:cubicBezTo>
                    <a:pt x="4393" y="3502"/>
                    <a:pt x="4298" y="3375"/>
                    <a:pt x="4170" y="3280"/>
                  </a:cubicBezTo>
                  <a:cubicBezTo>
                    <a:pt x="3056" y="2165"/>
                    <a:pt x="1719" y="1051"/>
                    <a:pt x="0" y="1"/>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8" name="Google Shape;4268;p84"/>
            <p:cNvSpPr/>
            <p:nvPr/>
          </p:nvSpPr>
          <p:spPr>
            <a:xfrm>
              <a:off x="3533775" y="885805"/>
              <a:ext cx="33816" cy="91552"/>
            </a:xfrm>
            <a:custGeom>
              <a:rect b="b" l="l" r="r" t="t"/>
              <a:pathLst>
                <a:path extrusionOk="0" h="6208" w="2293">
                  <a:moveTo>
                    <a:pt x="733" y="0"/>
                  </a:moveTo>
                  <a:lnTo>
                    <a:pt x="733" y="0"/>
                  </a:lnTo>
                  <a:cubicBezTo>
                    <a:pt x="734" y="3"/>
                    <a:pt x="736" y="6"/>
                    <a:pt x="737" y="9"/>
                  </a:cubicBezTo>
                  <a:lnTo>
                    <a:pt x="737" y="9"/>
                  </a:lnTo>
                  <a:cubicBezTo>
                    <a:pt x="735" y="5"/>
                    <a:pt x="734" y="2"/>
                    <a:pt x="733" y="0"/>
                  </a:cubicBezTo>
                  <a:close/>
                  <a:moveTo>
                    <a:pt x="737" y="9"/>
                  </a:moveTo>
                  <a:cubicBezTo>
                    <a:pt x="833" y="254"/>
                    <a:pt x="1879" y="4942"/>
                    <a:pt x="1" y="5380"/>
                  </a:cubicBezTo>
                  <a:lnTo>
                    <a:pt x="96" y="6208"/>
                  </a:lnTo>
                  <a:cubicBezTo>
                    <a:pt x="128" y="6208"/>
                    <a:pt x="224" y="6176"/>
                    <a:pt x="255" y="6176"/>
                  </a:cubicBezTo>
                  <a:cubicBezTo>
                    <a:pt x="2132" y="5572"/>
                    <a:pt x="2293" y="3347"/>
                    <a:pt x="737" y="9"/>
                  </a:cubicBezTo>
                  <a:close/>
                </a:path>
              </a:pathLst>
            </a:custGeom>
            <a:solidFill>
              <a:srgbClr val="010101">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9" name="Google Shape;4269;p84"/>
            <p:cNvSpPr/>
            <p:nvPr/>
          </p:nvSpPr>
          <p:spPr>
            <a:xfrm>
              <a:off x="3316876" y="813023"/>
              <a:ext cx="39921" cy="23227"/>
            </a:xfrm>
            <a:custGeom>
              <a:rect b="b" l="l" r="r" t="t"/>
              <a:pathLst>
                <a:path extrusionOk="0" h="1575" w="2707">
                  <a:moveTo>
                    <a:pt x="2356" y="1"/>
                  </a:moveTo>
                  <a:lnTo>
                    <a:pt x="223" y="606"/>
                  </a:lnTo>
                  <a:cubicBezTo>
                    <a:pt x="159" y="606"/>
                    <a:pt x="127" y="637"/>
                    <a:pt x="159" y="669"/>
                  </a:cubicBezTo>
                  <a:cubicBezTo>
                    <a:pt x="159" y="733"/>
                    <a:pt x="223" y="765"/>
                    <a:pt x="255" y="765"/>
                  </a:cubicBezTo>
                  <a:lnTo>
                    <a:pt x="1719" y="510"/>
                  </a:lnTo>
                  <a:lnTo>
                    <a:pt x="1719" y="510"/>
                  </a:lnTo>
                  <a:lnTo>
                    <a:pt x="96" y="924"/>
                  </a:lnTo>
                  <a:cubicBezTo>
                    <a:pt x="32" y="924"/>
                    <a:pt x="0" y="988"/>
                    <a:pt x="0" y="1051"/>
                  </a:cubicBezTo>
                  <a:cubicBezTo>
                    <a:pt x="0" y="1074"/>
                    <a:pt x="16" y="1096"/>
                    <a:pt x="48" y="1096"/>
                  </a:cubicBezTo>
                  <a:cubicBezTo>
                    <a:pt x="61" y="1096"/>
                    <a:pt x="77" y="1092"/>
                    <a:pt x="96" y="1083"/>
                  </a:cubicBezTo>
                  <a:lnTo>
                    <a:pt x="1719" y="892"/>
                  </a:lnTo>
                  <a:lnTo>
                    <a:pt x="255" y="1147"/>
                  </a:lnTo>
                  <a:cubicBezTo>
                    <a:pt x="191" y="1147"/>
                    <a:pt x="159" y="1242"/>
                    <a:pt x="191" y="1274"/>
                  </a:cubicBezTo>
                  <a:cubicBezTo>
                    <a:pt x="191" y="1306"/>
                    <a:pt x="255" y="1306"/>
                    <a:pt x="287" y="1306"/>
                  </a:cubicBezTo>
                  <a:lnTo>
                    <a:pt x="1751" y="1147"/>
                  </a:lnTo>
                  <a:lnTo>
                    <a:pt x="1751" y="1147"/>
                  </a:lnTo>
                  <a:lnTo>
                    <a:pt x="414" y="1370"/>
                  </a:lnTo>
                  <a:cubicBezTo>
                    <a:pt x="350" y="1370"/>
                    <a:pt x="318" y="1401"/>
                    <a:pt x="318" y="1465"/>
                  </a:cubicBezTo>
                  <a:cubicBezTo>
                    <a:pt x="318" y="1529"/>
                    <a:pt x="382" y="1561"/>
                    <a:pt x="414" y="1561"/>
                  </a:cubicBezTo>
                  <a:cubicBezTo>
                    <a:pt x="626" y="1561"/>
                    <a:pt x="1404" y="1575"/>
                    <a:pt x="1975" y="1575"/>
                  </a:cubicBezTo>
                  <a:cubicBezTo>
                    <a:pt x="2260" y="1575"/>
                    <a:pt x="2494" y="1571"/>
                    <a:pt x="2579" y="1561"/>
                  </a:cubicBezTo>
                  <a:cubicBezTo>
                    <a:pt x="2706" y="1179"/>
                    <a:pt x="2356" y="1"/>
                    <a:pt x="23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0" name="Google Shape;4270;p84"/>
            <p:cNvSpPr/>
            <p:nvPr/>
          </p:nvSpPr>
          <p:spPr>
            <a:xfrm>
              <a:off x="3341756" y="812551"/>
              <a:ext cx="36161" cy="23493"/>
            </a:xfrm>
            <a:custGeom>
              <a:rect b="b" l="l" r="r" t="t"/>
              <a:pathLst>
                <a:path extrusionOk="0" h="1593" w="2452">
                  <a:moveTo>
                    <a:pt x="2452" y="1465"/>
                  </a:moveTo>
                  <a:cubicBezTo>
                    <a:pt x="2261" y="797"/>
                    <a:pt x="2229" y="128"/>
                    <a:pt x="2229" y="128"/>
                  </a:cubicBezTo>
                  <a:lnTo>
                    <a:pt x="1624" y="192"/>
                  </a:lnTo>
                  <a:lnTo>
                    <a:pt x="1624" y="192"/>
                  </a:lnTo>
                  <a:lnTo>
                    <a:pt x="860" y="33"/>
                  </a:lnTo>
                  <a:cubicBezTo>
                    <a:pt x="701" y="1"/>
                    <a:pt x="542" y="33"/>
                    <a:pt x="414" y="160"/>
                  </a:cubicBezTo>
                  <a:cubicBezTo>
                    <a:pt x="96" y="383"/>
                    <a:pt x="0" y="829"/>
                    <a:pt x="191" y="1179"/>
                  </a:cubicBezTo>
                  <a:lnTo>
                    <a:pt x="191" y="1179"/>
                  </a:lnTo>
                  <a:cubicBezTo>
                    <a:pt x="319" y="1433"/>
                    <a:pt x="542" y="1593"/>
                    <a:pt x="828" y="1593"/>
                  </a:cubicBezTo>
                  <a:lnTo>
                    <a:pt x="955" y="1593"/>
                  </a:lnTo>
                  <a:cubicBezTo>
                    <a:pt x="1083" y="1593"/>
                    <a:pt x="1210" y="1593"/>
                    <a:pt x="1337" y="1561"/>
                  </a:cubicBezTo>
                  <a:lnTo>
                    <a:pt x="1910" y="1433"/>
                  </a:lnTo>
                  <a:lnTo>
                    <a:pt x="1910" y="1433"/>
                  </a:ln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1" name="Google Shape;4271;p84"/>
            <p:cNvSpPr/>
            <p:nvPr/>
          </p:nvSpPr>
          <p:spPr>
            <a:xfrm>
              <a:off x="3374142" y="676868"/>
              <a:ext cx="150719" cy="175127"/>
            </a:xfrm>
            <a:custGeom>
              <a:rect b="b" l="l" r="r" t="t"/>
              <a:pathLst>
                <a:path extrusionOk="0" h="11875" w="10220">
                  <a:moveTo>
                    <a:pt x="5636" y="1"/>
                  </a:moveTo>
                  <a:cubicBezTo>
                    <a:pt x="5349" y="64"/>
                    <a:pt x="5095" y="96"/>
                    <a:pt x="4840" y="223"/>
                  </a:cubicBezTo>
                  <a:cubicBezTo>
                    <a:pt x="4362" y="446"/>
                    <a:pt x="4044" y="860"/>
                    <a:pt x="3980" y="1529"/>
                  </a:cubicBezTo>
                  <a:cubicBezTo>
                    <a:pt x="3757" y="3439"/>
                    <a:pt x="5890" y="7641"/>
                    <a:pt x="6368" y="8246"/>
                  </a:cubicBezTo>
                  <a:cubicBezTo>
                    <a:pt x="5095" y="8341"/>
                    <a:pt x="1" y="9328"/>
                    <a:pt x="1" y="9328"/>
                  </a:cubicBezTo>
                  <a:cubicBezTo>
                    <a:pt x="1" y="9328"/>
                    <a:pt x="33" y="9551"/>
                    <a:pt x="65" y="9869"/>
                  </a:cubicBezTo>
                  <a:cubicBezTo>
                    <a:pt x="96" y="10092"/>
                    <a:pt x="160" y="10411"/>
                    <a:pt x="224" y="10665"/>
                  </a:cubicBezTo>
                  <a:cubicBezTo>
                    <a:pt x="319" y="10888"/>
                    <a:pt x="351" y="11079"/>
                    <a:pt x="415" y="11238"/>
                  </a:cubicBezTo>
                  <a:cubicBezTo>
                    <a:pt x="510" y="11461"/>
                    <a:pt x="638" y="11684"/>
                    <a:pt x="797" y="11843"/>
                  </a:cubicBezTo>
                  <a:cubicBezTo>
                    <a:pt x="1210" y="11856"/>
                    <a:pt x="1812" y="11874"/>
                    <a:pt x="2516" y="11874"/>
                  </a:cubicBezTo>
                  <a:cubicBezTo>
                    <a:pt x="3546" y="11874"/>
                    <a:pt x="4794" y="11835"/>
                    <a:pt x="5986" y="11684"/>
                  </a:cubicBezTo>
                  <a:cubicBezTo>
                    <a:pt x="6909" y="11525"/>
                    <a:pt x="7832" y="11302"/>
                    <a:pt x="8533" y="10952"/>
                  </a:cubicBezTo>
                  <a:cubicBezTo>
                    <a:pt x="8660" y="10920"/>
                    <a:pt x="8787" y="10824"/>
                    <a:pt x="8851" y="10793"/>
                  </a:cubicBezTo>
                  <a:cubicBezTo>
                    <a:pt x="9551" y="10442"/>
                    <a:pt x="10029" y="9901"/>
                    <a:pt x="10220" y="9233"/>
                  </a:cubicBezTo>
                  <a:cubicBezTo>
                    <a:pt x="10029" y="7068"/>
                    <a:pt x="9010" y="3407"/>
                    <a:pt x="7991" y="1497"/>
                  </a:cubicBezTo>
                  <a:cubicBezTo>
                    <a:pt x="7705" y="892"/>
                    <a:pt x="7387" y="478"/>
                    <a:pt x="7068" y="319"/>
                  </a:cubicBezTo>
                  <a:cubicBezTo>
                    <a:pt x="6591" y="96"/>
                    <a:pt x="6113" y="1"/>
                    <a:pt x="5636" y="1"/>
                  </a:cubicBezTo>
                  <a:close/>
                </a:path>
              </a:pathLst>
            </a:custGeom>
            <a:solidFill>
              <a:srgbClr val="BAA3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2" name="Google Shape;4272;p84"/>
            <p:cNvSpPr/>
            <p:nvPr/>
          </p:nvSpPr>
          <p:spPr>
            <a:xfrm>
              <a:off x="3380248" y="676868"/>
              <a:ext cx="144614" cy="175141"/>
            </a:xfrm>
            <a:custGeom>
              <a:rect b="b" l="l" r="r" t="t"/>
              <a:pathLst>
                <a:path extrusionOk="0" h="11876" w="9806">
                  <a:moveTo>
                    <a:pt x="5190" y="1"/>
                  </a:moveTo>
                  <a:cubicBezTo>
                    <a:pt x="7418" y="605"/>
                    <a:pt x="8978" y="6399"/>
                    <a:pt x="9519" y="9328"/>
                  </a:cubicBezTo>
                  <a:cubicBezTo>
                    <a:pt x="7928" y="11026"/>
                    <a:pt x="4709" y="11366"/>
                    <a:pt x="2419" y="11366"/>
                  </a:cubicBezTo>
                  <a:cubicBezTo>
                    <a:pt x="1274" y="11366"/>
                    <a:pt x="362" y="11281"/>
                    <a:pt x="1" y="11238"/>
                  </a:cubicBezTo>
                  <a:lnTo>
                    <a:pt x="1" y="11238"/>
                  </a:lnTo>
                  <a:cubicBezTo>
                    <a:pt x="96" y="11461"/>
                    <a:pt x="224" y="11652"/>
                    <a:pt x="383" y="11843"/>
                  </a:cubicBezTo>
                  <a:cubicBezTo>
                    <a:pt x="810" y="11852"/>
                    <a:pt x="1452" y="11875"/>
                    <a:pt x="2203" y="11875"/>
                  </a:cubicBezTo>
                  <a:cubicBezTo>
                    <a:pt x="4026" y="11875"/>
                    <a:pt x="6496" y="11741"/>
                    <a:pt x="8119" y="10952"/>
                  </a:cubicBezTo>
                  <a:cubicBezTo>
                    <a:pt x="8246" y="10920"/>
                    <a:pt x="8373" y="10824"/>
                    <a:pt x="8437" y="10793"/>
                  </a:cubicBezTo>
                  <a:cubicBezTo>
                    <a:pt x="9137" y="10442"/>
                    <a:pt x="9615" y="9901"/>
                    <a:pt x="9806" y="9233"/>
                  </a:cubicBezTo>
                  <a:cubicBezTo>
                    <a:pt x="9519" y="6368"/>
                    <a:pt x="7928" y="956"/>
                    <a:pt x="6622" y="319"/>
                  </a:cubicBezTo>
                  <a:cubicBezTo>
                    <a:pt x="6145" y="96"/>
                    <a:pt x="5667" y="1"/>
                    <a:pt x="5190" y="1"/>
                  </a:cubicBez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3" name="Google Shape;4273;p84"/>
            <p:cNvSpPr/>
            <p:nvPr/>
          </p:nvSpPr>
          <p:spPr>
            <a:xfrm>
              <a:off x="3374614" y="680157"/>
              <a:ext cx="109412" cy="142269"/>
            </a:xfrm>
            <a:custGeom>
              <a:rect b="b" l="l" r="r" t="t"/>
              <a:pathLst>
                <a:path extrusionOk="0" h="9647" w="7419">
                  <a:moveTo>
                    <a:pt x="4840" y="0"/>
                  </a:moveTo>
                  <a:cubicBezTo>
                    <a:pt x="4362" y="223"/>
                    <a:pt x="4044" y="637"/>
                    <a:pt x="3980" y="1306"/>
                  </a:cubicBezTo>
                  <a:cubicBezTo>
                    <a:pt x="3757" y="3216"/>
                    <a:pt x="5890" y="7418"/>
                    <a:pt x="6368" y="8023"/>
                  </a:cubicBezTo>
                  <a:cubicBezTo>
                    <a:pt x="5094" y="8118"/>
                    <a:pt x="1" y="9105"/>
                    <a:pt x="1" y="9105"/>
                  </a:cubicBezTo>
                  <a:cubicBezTo>
                    <a:pt x="1" y="9105"/>
                    <a:pt x="33" y="9328"/>
                    <a:pt x="64" y="9646"/>
                  </a:cubicBezTo>
                  <a:cubicBezTo>
                    <a:pt x="4362" y="9296"/>
                    <a:pt x="7418" y="8118"/>
                    <a:pt x="7418" y="8118"/>
                  </a:cubicBezTo>
                  <a:cubicBezTo>
                    <a:pt x="7418" y="8118"/>
                    <a:pt x="6240" y="5253"/>
                    <a:pt x="5317" y="3375"/>
                  </a:cubicBezTo>
                  <a:cubicBezTo>
                    <a:pt x="4394" y="1465"/>
                    <a:pt x="4840" y="1"/>
                    <a:pt x="4840" y="0"/>
                  </a:cubicBezTo>
                  <a:close/>
                </a:path>
              </a:pathLst>
            </a:custGeom>
            <a:solidFill>
              <a:srgbClr val="D6C8C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4" name="Google Shape;4274;p84"/>
            <p:cNvSpPr/>
            <p:nvPr/>
          </p:nvSpPr>
          <p:spPr>
            <a:xfrm>
              <a:off x="3276968" y="801106"/>
              <a:ext cx="9394" cy="6769"/>
            </a:xfrm>
            <a:custGeom>
              <a:rect b="b" l="l" r="r" t="t"/>
              <a:pathLst>
                <a:path extrusionOk="0" h="459" w="637">
                  <a:moveTo>
                    <a:pt x="261" y="1"/>
                  </a:moveTo>
                  <a:cubicBezTo>
                    <a:pt x="197" y="1"/>
                    <a:pt x="119" y="37"/>
                    <a:pt x="96" y="108"/>
                  </a:cubicBezTo>
                  <a:lnTo>
                    <a:pt x="32" y="172"/>
                  </a:lnTo>
                  <a:cubicBezTo>
                    <a:pt x="0" y="267"/>
                    <a:pt x="32" y="331"/>
                    <a:pt x="127" y="395"/>
                  </a:cubicBezTo>
                  <a:lnTo>
                    <a:pt x="414" y="458"/>
                  </a:lnTo>
                  <a:cubicBezTo>
                    <a:pt x="446" y="458"/>
                    <a:pt x="573" y="427"/>
                    <a:pt x="637" y="395"/>
                  </a:cubicBezTo>
                  <a:cubicBezTo>
                    <a:pt x="637" y="299"/>
                    <a:pt x="637" y="236"/>
                    <a:pt x="573" y="172"/>
                  </a:cubicBezTo>
                  <a:lnTo>
                    <a:pt x="318" y="13"/>
                  </a:lnTo>
                  <a:cubicBezTo>
                    <a:pt x="303" y="5"/>
                    <a:pt x="283" y="1"/>
                    <a:pt x="26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5" name="Google Shape;4275;p84"/>
            <p:cNvSpPr/>
            <p:nvPr/>
          </p:nvSpPr>
          <p:spPr>
            <a:xfrm>
              <a:off x="3273679" y="805811"/>
              <a:ext cx="11282" cy="7698"/>
            </a:xfrm>
            <a:custGeom>
              <a:rect b="b" l="l" r="r" t="t"/>
              <a:pathLst>
                <a:path extrusionOk="0" h="522" w="765">
                  <a:moveTo>
                    <a:pt x="251" y="1"/>
                  </a:moveTo>
                  <a:cubicBezTo>
                    <a:pt x="180" y="1"/>
                    <a:pt x="113" y="42"/>
                    <a:pt x="64" y="139"/>
                  </a:cubicBezTo>
                  <a:lnTo>
                    <a:pt x="32" y="235"/>
                  </a:lnTo>
                  <a:cubicBezTo>
                    <a:pt x="0" y="330"/>
                    <a:pt x="64" y="458"/>
                    <a:pt x="191" y="458"/>
                  </a:cubicBezTo>
                  <a:lnTo>
                    <a:pt x="541" y="521"/>
                  </a:lnTo>
                  <a:cubicBezTo>
                    <a:pt x="637" y="521"/>
                    <a:pt x="732" y="490"/>
                    <a:pt x="764" y="394"/>
                  </a:cubicBezTo>
                  <a:cubicBezTo>
                    <a:pt x="764" y="267"/>
                    <a:pt x="701" y="171"/>
                    <a:pt x="637" y="139"/>
                  </a:cubicBezTo>
                  <a:lnTo>
                    <a:pt x="319" y="12"/>
                  </a:lnTo>
                  <a:cubicBezTo>
                    <a:pt x="296" y="5"/>
                    <a:pt x="274" y="1"/>
                    <a:pt x="25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6" name="Google Shape;4276;p84"/>
            <p:cNvSpPr/>
            <p:nvPr/>
          </p:nvSpPr>
          <p:spPr>
            <a:xfrm>
              <a:off x="3272735" y="811961"/>
              <a:ext cx="9350" cy="6799"/>
            </a:xfrm>
            <a:custGeom>
              <a:rect b="b" l="l" r="r" t="t"/>
              <a:pathLst>
                <a:path extrusionOk="0" h="461" w="634">
                  <a:moveTo>
                    <a:pt x="171" y="1"/>
                  </a:moveTo>
                  <a:cubicBezTo>
                    <a:pt x="87" y="1"/>
                    <a:pt x="1" y="58"/>
                    <a:pt x="1" y="136"/>
                  </a:cubicBezTo>
                  <a:lnTo>
                    <a:pt x="1" y="200"/>
                  </a:lnTo>
                  <a:cubicBezTo>
                    <a:pt x="1" y="327"/>
                    <a:pt x="96" y="391"/>
                    <a:pt x="160" y="391"/>
                  </a:cubicBezTo>
                  <a:lnTo>
                    <a:pt x="478" y="455"/>
                  </a:lnTo>
                  <a:cubicBezTo>
                    <a:pt x="491" y="459"/>
                    <a:pt x="503" y="461"/>
                    <a:pt x="515" y="461"/>
                  </a:cubicBezTo>
                  <a:cubicBezTo>
                    <a:pt x="589" y="461"/>
                    <a:pt x="633" y="378"/>
                    <a:pt x="605" y="296"/>
                  </a:cubicBezTo>
                  <a:cubicBezTo>
                    <a:pt x="605" y="200"/>
                    <a:pt x="574" y="104"/>
                    <a:pt x="478" y="73"/>
                  </a:cubicBezTo>
                  <a:lnTo>
                    <a:pt x="223" y="9"/>
                  </a:lnTo>
                  <a:cubicBezTo>
                    <a:pt x="207" y="3"/>
                    <a:pt x="189" y="1"/>
                    <a:pt x="17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7" name="Google Shape;4277;p84"/>
            <p:cNvSpPr/>
            <p:nvPr/>
          </p:nvSpPr>
          <p:spPr>
            <a:xfrm>
              <a:off x="3272735" y="818656"/>
              <a:ext cx="7993" cy="4719"/>
            </a:xfrm>
            <a:custGeom>
              <a:rect b="b" l="l" r="r" t="t"/>
              <a:pathLst>
                <a:path extrusionOk="0" h="320" w="542">
                  <a:moveTo>
                    <a:pt x="160" y="1"/>
                  </a:moveTo>
                  <a:cubicBezTo>
                    <a:pt x="96" y="1"/>
                    <a:pt x="1" y="33"/>
                    <a:pt x="1" y="96"/>
                  </a:cubicBezTo>
                  <a:lnTo>
                    <a:pt x="1" y="160"/>
                  </a:lnTo>
                  <a:cubicBezTo>
                    <a:pt x="1" y="224"/>
                    <a:pt x="64" y="319"/>
                    <a:pt x="128" y="319"/>
                  </a:cubicBezTo>
                  <a:lnTo>
                    <a:pt x="383" y="319"/>
                  </a:lnTo>
                  <a:cubicBezTo>
                    <a:pt x="446" y="319"/>
                    <a:pt x="478" y="255"/>
                    <a:pt x="478" y="192"/>
                  </a:cubicBezTo>
                  <a:cubicBezTo>
                    <a:pt x="542" y="96"/>
                    <a:pt x="478" y="33"/>
                    <a:pt x="414" y="33"/>
                  </a:cubicBezTo>
                  <a:lnTo>
                    <a:pt x="160"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8" name="Google Shape;4278;p84"/>
            <p:cNvSpPr/>
            <p:nvPr/>
          </p:nvSpPr>
          <p:spPr>
            <a:xfrm>
              <a:off x="3363347" y="704093"/>
              <a:ext cx="45555" cy="102834"/>
            </a:xfrm>
            <a:custGeom>
              <a:rect b="b" l="l" r="r" t="t"/>
              <a:pathLst>
                <a:path extrusionOk="0" h="6973" w="3089">
                  <a:moveTo>
                    <a:pt x="2707" y="1"/>
                  </a:moveTo>
                  <a:lnTo>
                    <a:pt x="2579" y="6241"/>
                  </a:lnTo>
                  <a:lnTo>
                    <a:pt x="1" y="4840"/>
                  </a:lnTo>
                  <a:lnTo>
                    <a:pt x="1" y="4840"/>
                  </a:lnTo>
                  <a:cubicBezTo>
                    <a:pt x="33" y="4904"/>
                    <a:pt x="64" y="4904"/>
                    <a:pt x="128" y="4935"/>
                  </a:cubicBezTo>
                  <a:cubicBezTo>
                    <a:pt x="2420" y="6368"/>
                    <a:pt x="3089" y="6973"/>
                    <a:pt x="3089" y="6973"/>
                  </a:cubicBezTo>
                  <a:cubicBezTo>
                    <a:pt x="3089" y="6973"/>
                    <a:pt x="3089" y="6845"/>
                    <a:pt x="3025" y="6591"/>
                  </a:cubicBezTo>
                  <a:cubicBezTo>
                    <a:pt x="2898" y="5890"/>
                    <a:pt x="2707" y="3949"/>
                    <a:pt x="2707" y="192"/>
                  </a:cubicBezTo>
                  <a:lnTo>
                    <a:pt x="2707" y="33"/>
                  </a:lnTo>
                  <a:lnTo>
                    <a:pt x="2707" y="1"/>
                  </a:lnTo>
                  <a:close/>
                </a:path>
              </a:pathLst>
            </a:custGeom>
            <a:solidFill>
              <a:srgbClr val="010101">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9" name="Google Shape;4279;p84"/>
            <p:cNvSpPr/>
            <p:nvPr/>
          </p:nvSpPr>
          <p:spPr>
            <a:xfrm>
              <a:off x="3417811" y="649171"/>
              <a:ext cx="25838" cy="22077"/>
            </a:xfrm>
            <a:custGeom>
              <a:rect b="b" l="l" r="r" t="t"/>
              <a:pathLst>
                <a:path extrusionOk="0" h="1497" w="1752">
                  <a:moveTo>
                    <a:pt x="1115" y="0"/>
                  </a:moveTo>
                  <a:cubicBezTo>
                    <a:pt x="1019" y="319"/>
                    <a:pt x="892" y="573"/>
                    <a:pt x="765" y="733"/>
                  </a:cubicBezTo>
                  <a:cubicBezTo>
                    <a:pt x="765" y="764"/>
                    <a:pt x="733" y="764"/>
                    <a:pt x="733" y="764"/>
                  </a:cubicBezTo>
                  <a:lnTo>
                    <a:pt x="1" y="1115"/>
                  </a:lnTo>
                  <a:lnTo>
                    <a:pt x="1274" y="1115"/>
                  </a:lnTo>
                  <a:lnTo>
                    <a:pt x="1338" y="1210"/>
                  </a:lnTo>
                  <a:lnTo>
                    <a:pt x="1497" y="1497"/>
                  </a:lnTo>
                  <a:cubicBezTo>
                    <a:pt x="1624" y="1083"/>
                    <a:pt x="1751" y="860"/>
                    <a:pt x="1751" y="860"/>
                  </a:cubicBezTo>
                  <a:lnTo>
                    <a:pt x="1115" y="0"/>
                  </a:lnTo>
                  <a:close/>
                </a:path>
              </a:pathLst>
            </a:custGeom>
            <a:solidFill>
              <a:srgbClr val="010101">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0" name="Google Shape;4280;p84"/>
            <p:cNvSpPr/>
            <p:nvPr/>
          </p:nvSpPr>
          <p:spPr>
            <a:xfrm>
              <a:off x="3245982" y="936980"/>
              <a:ext cx="21133" cy="25366"/>
            </a:xfrm>
            <a:custGeom>
              <a:rect b="b" l="l" r="r" t="t"/>
              <a:pathLst>
                <a:path extrusionOk="0" h="1720" w="1433">
                  <a:moveTo>
                    <a:pt x="0" y="0"/>
                  </a:moveTo>
                  <a:cubicBezTo>
                    <a:pt x="32" y="32"/>
                    <a:pt x="637" y="605"/>
                    <a:pt x="987" y="828"/>
                  </a:cubicBezTo>
                  <a:lnTo>
                    <a:pt x="860" y="1719"/>
                  </a:lnTo>
                  <a:lnTo>
                    <a:pt x="1433" y="732"/>
                  </a:lnTo>
                  <a:cubicBezTo>
                    <a:pt x="828" y="478"/>
                    <a:pt x="350" y="255"/>
                    <a:pt x="0" y="0"/>
                  </a:cubicBezTo>
                  <a:close/>
                </a:path>
              </a:pathLst>
            </a:custGeom>
            <a:solidFill>
              <a:srgbClr val="010101">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1" name="Google Shape;4281;p84"/>
            <p:cNvSpPr/>
            <p:nvPr/>
          </p:nvSpPr>
          <p:spPr>
            <a:xfrm>
              <a:off x="3324382" y="964677"/>
              <a:ext cx="43682" cy="16915"/>
            </a:xfrm>
            <a:custGeom>
              <a:rect b="b" l="l" r="r" t="t"/>
              <a:pathLst>
                <a:path extrusionOk="0" h="1147" w="2962">
                  <a:moveTo>
                    <a:pt x="223" y="0"/>
                  </a:moveTo>
                  <a:lnTo>
                    <a:pt x="0" y="64"/>
                  </a:lnTo>
                  <a:cubicBezTo>
                    <a:pt x="0" y="64"/>
                    <a:pt x="1815" y="987"/>
                    <a:pt x="2961" y="1146"/>
                  </a:cubicBezTo>
                  <a:cubicBezTo>
                    <a:pt x="2961" y="924"/>
                    <a:pt x="2866" y="669"/>
                    <a:pt x="2802" y="478"/>
                  </a:cubicBezTo>
                  <a:cubicBezTo>
                    <a:pt x="2579" y="446"/>
                    <a:pt x="2293" y="382"/>
                    <a:pt x="2038" y="350"/>
                  </a:cubicBezTo>
                  <a:cubicBezTo>
                    <a:pt x="1401" y="223"/>
                    <a:pt x="796" y="128"/>
                    <a:pt x="223" y="0"/>
                  </a:cubicBezTo>
                  <a:close/>
                </a:path>
              </a:pathLst>
            </a:custGeom>
            <a:solidFill>
              <a:srgbClr val="010101">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2" name="Google Shape;4282;p84"/>
            <p:cNvSpPr/>
            <p:nvPr/>
          </p:nvSpPr>
          <p:spPr>
            <a:xfrm>
              <a:off x="3469459" y="699403"/>
              <a:ext cx="62928" cy="153064"/>
            </a:xfrm>
            <a:custGeom>
              <a:rect b="b" l="l" r="r" t="t"/>
              <a:pathLst>
                <a:path extrusionOk="0" h="10379" w="4267">
                  <a:moveTo>
                    <a:pt x="1560" y="1"/>
                  </a:moveTo>
                  <a:lnTo>
                    <a:pt x="1560" y="1"/>
                  </a:lnTo>
                  <a:cubicBezTo>
                    <a:pt x="2579" y="1847"/>
                    <a:pt x="3534" y="5508"/>
                    <a:pt x="3789" y="7705"/>
                  </a:cubicBezTo>
                  <a:cubicBezTo>
                    <a:pt x="3598" y="8373"/>
                    <a:pt x="3120" y="8914"/>
                    <a:pt x="2420" y="9265"/>
                  </a:cubicBezTo>
                  <a:cubicBezTo>
                    <a:pt x="2324" y="9296"/>
                    <a:pt x="2229" y="9392"/>
                    <a:pt x="2102" y="9424"/>
                  </a:cubicBezTo>
                  <a:cubicBezTo>
                    <a:pt x="1528" y="9742"/>
                    <a:pt x="764" y="9933"/>
                    <a:pt x="0" y="10060"/>
                  </a:cubicBezTo>
                  <a:cubicBezTo>
                    <a:pt x="128" y="10124"/>
                    <a:pt x="191" y="10251"/>
                    <a:pt x="319" y="10379"/>
                  </a:cubicBezTo>
                  <a:cubicBezTo>
                    <a:pt x="733" y="10347"/>
                    <a:pt x="2070" y="10188"/>
                    <a:pt x="3184" y="9551"/>
                  </a:cubicBezTo>
                  <a:cubicBezTo>
                    <a:pt x="3916" y="9105"/>
                    <a:pt x="4266" y="8278"/>
                    <a:pt x="4107" y="7482"/>
                  </a:cubicBezTo>
                  <a:cubicBezTo>
                    <a:pt x="3598" y="5158"/>
                    <a:pt x="3025" y="2866"/>
                    <a:pt x="2324" y="1179"/>
                  </a:cubicBezTo>
                  <a:cubicBezTo>
                    <a:pt x="2102" y="733"/>
                    <a:pt x="1847" y="383"/>
                    <a:pt x="1560" y="1"/>
                  </a:cubicBezTo>
                  <a:close/>
                </a:path>
              </a:pathLst>
            </a:custGeom>
            <a:solidFill>
              <a:srgbClr val="010101">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3" name="Google Shape;4283;p84"/>
            <p:cNvSpPr/>
            <p:nvPr/>
          </p:nvSpPr>
          <p:spPr>
            <a:xfrm>
              <a:off x="3349956" y="558559"/>
              <a:ext cx="30306" cy="46145"/>
            </a:xfrm>
            <a:custGeom>
              <a:rect b="b" l="l" r="r" t="t"/>
              <a:pathLst>
                <a:path extrusionOk="0" h="3129" w="2055">
                  <a:moveTo>
                    <a:pt x="2055" y="0"/>
                  </a:moveTo>
                  <a:cubicBezTo>
                    <a:pt x="2054" y="0"/>
                    <a:pt x="2054" y="0"/>
                    <a:pt x="2053" y="0"/>
                  </a:cubicBezTo>
                  <a:lnTo>
                    <a:pt x="2053" y="0"/>
                  </a:lnTo>
                  <a:cubicBezTo>
                    <a:pt x="2054" y="0"/>
                    <a:pt x="2054" y="0"/>
                    <a:pt x="2055" y="0"/>
                  </a:cubicBezTo>
                  <a:close/>
                  <a:moveTo>
                    <a:pt x="2053" y="0"/>
                  </a:moveTo>
                  <a:lnTo>
                    <a:pt x="2053" y="0"/>
                  </a:lnTo>
                  <a:cubicBezTo>
                    <a:pt x="558" y="160"/>
                    <a:pt x="113" y="1306"/>
                    <a:pt x="81" y="1942"/>
                  </a:cubicBezTo>
                  <a:cubicBezTo>
                    <a:pt x="1" y="2479"/>
                    <a:pt x="418" y="3129"/>
                    <a:pt x="1104" y="3129"/>
                  </a:cubicBezTo>
                  <a:cubicBezTo>
                    <a:pt x="1232" y="3129"/>
                    <a:pt x="1369" y="3106"/>
                    <a:pt x="1514" y="3056"/>
                  </a:cubicBezTo>
                  <a:cubicBezTo>
                    <a:pt x="1577" y="3024"/>
                    <a:pt x="1609" y="2993"/>
                    <a:pt x="1609" y="2993"/>
                  </a:cubicBezTo>
                  <a:cubicBezTo>
                    <a:pt x="1609" y="2993"/>
                    <a:pt x="240" y="2579"/>
                    <a:pt x="463" y="1496"/>
                  </a:cubicBezTo>
                  <a:cubicBezTo>
                    <a:pt x="715" y="488"/>
                    <a:pt x="1997" y="10"/>
                    <a:pt x="2053" y="0"/>
                  </a:cubicBezTo>
                  <a:close/>
                </a:path>
              </a:pathLst>
            </a:custGeom>
            <a:solidFill>
              <a:srgbClr val="72263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4" name="Google Shape;4284;p84"/>
            <p:cNvSpPr/>
            <p:nvPr/>
          </p:nvSpPr>
          <p:spPr>
            <a:xfrm>
              <a:off x="3438473" y="575932"/>
              <a:ext cx="20676" cy="67145"/>
            </a:xfrm>
            <a:custGeom>
              <a:rect b="b" l="l" r="r" t="t"/>
              <a:pathLst>
                <a:path extrusionOk="0" h="4553" w="1402">
                  <a:moveTo>
                    <a:pt x="0" y="0"/>
                  </a:moveTo>
                  <a:cubicBezTo>
                    <a:pt x="0" y="64"/>
                    <a:pt x="1115" y="1751"/>
                    <a:pt x="255" y="2961"/>
                  </a:cubicBezTo>
                  <a:cubicBezTo>
                    <a:pt x="287" y="2961"/>
                    <a:pt x="287" y="2993"/>
                    <a:pt x="319" y="2993"/>
                  </a:cubicBezTo>
                  <a:cubicBezTo>
                    <a:pt x="605" y="3184"/>
                    <a:pt x="669" y="3661"/>
                    <a:pt x="510" y="4107"/>
                  </a:cubicBezTo>
                  <a:cubicBezTo>
                    <a:pt x="478" y="4266"/>
                    <a:pt x="414" y="4425"/>
                    <a:pt x="287" y="4552"/>
                  </a:cubicBezTo>
                  <a:cubicBezTo>
                    <a:pt x="1337" y="3788"/>
                    <a:pt x="1401" y="1592"/>
                    <a:pt x="733" y="637"/>
                  </a:cubicBezTo>
                  <a:cubicBezTo>
                    <a:pt x="478" y="382"/>
                    <a:pt x="255" y="159"/>
                    <a:pt x="0" y="0"/>
                  </a:cubicBezTo>
                  <a:close/>
                </a:path>
              </a:pathLst>
            </a:custGeom>
            <a:solidFill>
              <a:srgbClr val="49182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5" name="Google Shape;4285;p84"/>
            <p:cNvSpPr/>
            <p:nvPr/>
          </p:nvSpPr>
          <p:spPr>
            <a:xfrm>
              <a:off x="3368509" y="556656"/>
              <a:ext cx="29598" cy="16001"/>
            </a:xfrm>
            <a:custGeom>
              <a:rect b="b" l="l" r="r" t="t"/>
              <a:pathLst>
                <a:path extrusionOk="0" h="1085" w="2007">
                  <a:moveTo>
                    <a:pt x="1931" y="0"/>
                  </a:moveTo>
                  <a:cubicBezTo>
                    <a:pt x="1118" y="0"/>
                    <a:pt x="650" y="497"/>
                    <a:pt x="1" y="1084"/>
                  </a:cubicBezTo>
                  <a:cubicBezTo>
                    <a:pt x="65" y="1052"/>
                    <a:pt x="1211" y="257"/>
                    <a:pt x="2007" y="2"/>
                  </a:cubicBezTo>
                  <a:cubicBezTo>
                    <a:pt x="1981" y="1"/>
                    <a:pt x="1956" y="0"/>
                    <a:pt x="1931" y="0"/>
                  </a:cubicBezTo>
                  <a:close/>
                </a:path>
              </a:pathLst>
            </a:custGeom>
            <a:solidFill>
              <a:srgbClr val="72263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6" name="Google Shape;4286;p84"/>
            <p:cNvSpPr/>
            <p:nvPr/>
          </p:nvSpPr>
          <p:spPr>
            <a:xfrm>
              <a:off x="3389643" y="574516"/>
              <a:ext cx="46499" cy="12226"/>
            </a:xfrm>
            <a:custGeom>
              <a:rect b="b" l="l" r="r" t="t"/>
              <a:pathLst>
                <a:path extrusionOk="0" h="829" w="3153">
                  <a:moveTo>
                    <a:pt x="860" y="1"/>
                  </a:moveTo>
                  <a:cubicBezTo>
                    <a:pt x="701" y="1"/>
                    <a:pt x="574" y="32"/>
                    <a:pt x="414" y="32"/>
                  </a:cubicBezTo>
                  <a:cubicBezTo>
                    <a:pt x="375" y="52"/>
                    <a:pt x="336" y="72"/>
                    <a:pt x="296" y="90"/>
                  </a:cubicBezTo>
                  <a:lnTo>
                    <a:pt x="296" y="90"/>
                  </a:lnTo>
                  <a:cubicBezTo>
                    <a:pt x="484" y="42"/>
                    <a:pt x="672" y="21"/>
                    <a:pt x="860" y="1"/>
                  </a:cubicBezTo>
                  <a:close/>
                  <a:moveTo>
                    <a:pt x="296" y="90"/>
                  </a:moveTo>
                  <a:lnTo>
                    <a:pt x="296" y="90"/>
                  </a:lnTo>
                  <a:cubicBezTo>
                    <a:pt x="197" y="115"/>
                    <a:pt x="99" y="148"/>
                    <a:pt x="0" y="192"/>
                  </a:cubicBezTo>
                  <a:cubicBezTo>
                    <a:pt x="111" y="170"/>
                    <a:pt x="206" y="132"/>
                    <a:pt x="296" y="90"/>
                  </a:cubicBezTo>
                  <a:close/>
                  <a:moveTo>
                    <a:pt x="1688" y="32"/>
                  </a:moveTo>
                  <a:lnTo>
                    <a:pt x="1688" y="32"/>
                  </a:lnTo>
                  <a:cubicBezTo>
                    <a:pt x="1815" y="64"/>
                    <a:pt x="1974" y="96"/>
                    <a:pt x="2070" y="160"/>
                  </a:cubicBezTo>
                  <a:cubicBezTo>
                    <a:pt x="2128" y="171"/>
                    <a:pt x="2183" y="183"/>
                    <a:pt x="2234" y="198"/>
                  </a:cubicBezTo>
                  <a:lnTo>
                    <a:pt x="2234" y="198"/>
                  </a:lnTo>
                  <a:cubicBezTo>
                    <a:pt x="2060" y="119"/>
                    <a:pt x="1881" y="54"/>
                    <a:pt x="1688" y="32"/>
                  </a:cubicBezTo>
                  <a:close/>
                  <a:moveTo>
                    <a:pt x="2234" y="198"/>
                  </a:moveTo>
                  <a:cubicBezTo>
                    <a:pt x="2318" y="236"/>
                    <a:pt x="2401" y="278"/>
                    <a:pt x="2484" y="319"/>
                  </a:cubicBezTo>
                  <a:cubicBezTo>
                    <a:pt x="2403" y="259"/>
                    <a:pt x="2323" y="224"/>
                    <a:pt x="2234" y="198"/>
                  </a:cubicBezTo>
                  <a:close/>
                  <a:moveTo>
                    <a:pt x="2484" y="319"/>
                  </a:moveTo>
                  <a:lnTo>
                    <a:pt x="2484" y="319"/>
                  </a:lnTo>
                  <a:cubicBezTo>
                    <a:pt x="2651" y="438"/>
                    <a:pt x="2836" y="558"/>
                    <a:pt x="2998" y="690"/>
                  </a:cubicBezTo>
                  <a:lnTo>
                    <a:pt x="2998" y="690"/>
                  </a:lnTo>
                  <a:cubicBezTo>
                    <a:pt x="2949" y="641"/>
                    <a:pt x="2900" y="591"/>
                    <a:pt x="2834" y="542"/>
                  </a:cubicBezTo>
                  <a:lnTo>
                    <a:pt x="2484" y="319"/>
                  </a:lnTo>
                  <a:close/>
                  <a:moveTo>
                    <a:pt x="2998" y="690"/>
                  </a:moveTo>
                  <a:lnTo>
                    <a:pt x="2998" y="690"/>
                  </a:lnTo>
                  <a:cubicBezTo>
                    <a:pt x="3044" y="736"/>
                    <a:pt x="3091" y="782"/>
                    <a:pt x="3152" y="828"/>
                  </a:cubicBezTo>
                  <a:cubicBezTo>
                    <a:pt x="3104" y="781"/>
                    <a:pt x="3053" y="735"/>
                    <a:pt x="2998" y="690"/>
                  </a:cubicBezTo>
                  <a:close/>
                </a:path>
              </a:pathLst>
            </a:custGeom>
            <a:solidFill>
              <a:srgbClr val="49182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7" name="Google Shape;4287;p84"/>
            <p:cNvSpPr/>
            <p:nvPr/>
          </p:nvSpPr>
          <p:spPr>
            <a:xfrm>
              <a:off x="3388699" y="586993"/>
              <a:ext cx="46971" cy="20868"/>
            </a:xfrm>
            <a:custGeom>
              <a:rect b="b" l="l" r="r" t="t"/>
              <a:pathLst>
                <a:path extrusionOk="0" h="1415" w="3185">
                  <a:moveTo>
                    <a:pt x="267" y="1"/>
                  </a:moveTo>
                  <a:cubicBezTo>
                    <a:pt x="182" y="1"/>
                    <a:pt x="94" y="5"/>
                    <a:pt x="1" y="14"/>
                  </a:cubicBezTo>
                  <a:cubicBezTo>
                    <a:pt x="160" y="14"/>
                    <a:pt x="319" y="14"/>
                    <a:pt x="510" y="78"/>
                  </a:cubicBezTo>
                  <a:cubicBezTo>
                    <a:pt x="638" y="78"/>
                    <a:pt x="797" y="78"/>
                    <a:pt x="956" y="141"/>
                  </a:cubicBezTo>
                  <a:cubicBezTo>
                    <a:pt x="1211" y="173"/>
                    <a:pt x="1529" y="205"/>
                    <a:pt x="1815" y="332"/>
                  </a:cubicBezTo>
                  <a:cubicBezTo>
                    <a:pt x="2102" y="396"/>
                    <a:pt x="2388" y="555"/>
                    <a:pt x="2611" y="714"/>
                  </a:cubicBezTo>
                  <a:cubicBezTo>
                    <a:pt x="2739" y="842"/>
                    <a:pt x="2866" y="937"/>
                    <a:pt x="2930" y="1033"/>
                  </a:cubicBezTo>
                  <a:cubicBezTo>
                    <a:pt x="3025" y="1128"/>
                    <a:pt x="3089" y="1288"/>
                    <a:pt x="3184" y="1415"/>
                  </a:cubicBezTo>
                  <a:cubicBezTo>
                    <a:pt x="3089" y="1256"/>
                    <a:pt x="3025" y="1128"/>
                    <a:pt x="2930" y="1001"/>
                  </a:cubicBezTo>
                  <a:cubicBezTo>
                    <a:pt x="2866" y="874"/>
                    <a:pt x="2739" y="778"/>
                    <a:pt x="2611" y="683"/>
                  </a:cubicBezTo>
                  <a:cubicBezTo>
                    <a:pt x="2484" y="619"/>
                    <a:pt x="2325" y="523"/>
                    <a:pt x="2229" y="460"/>
                  </a:cubicBezTo>
                  <a:cubicBezTo>
                    <a:pt x="2070" y="364"/>
                    <a:pt x="1943" y="301"/>
                    <a:pt x="1784" y="237"/>
                  </a:cubicBezTo>
                  <a:cubicBezTo>
                    <a:pt x="1497" y="173"/>
                    <a:pt x="1211" y="78"/>
                    <a:pt x="892" y="46"/>
                  </a:cubicBezTo>
                  <a:cubicBezTo>
                    <a:pt x="667" y="23"/>
                    <a:pt x="474" y="1"/>
                    <a:pt x="267" y="1"/>
                  </a:cubicBezTo>
                  <a:close/>
                </a:path>
              </a:pathLst>
            </a:custGeom>
            <a:solidFill>
              <a:srgbClr val="49182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8" name="Google Shape;4288;p84"/>
            <p:cNvSpPr/>
            <p:nvPr/>
          </p:nvSpPr>
          <p:spPr>
            <a:xfrm>
              <a:off x="3036575" y="932748"/>
              <a:ext cx="148847" cy="72779"/>
            </a:xfrm>
            <a:custGeom>
              <a:rect b="b" l="l" r="r" t="t"/>
              <a:pathLst>
                <a:path extrusionOk="0" h="4935" w="10093">
                  <a:moveTo>
                    <a:pt x="1752" y="1"/>
                  </a:moveTo>
                  <a:lnTo>
                    <a:pt x="1" y="3948"/>
                  </a:lnTo>
                  <a:lnTo>
                    <a:pt x="10092" y="4935"/>
                  </a:lnTo>
                  <a:lnTo>
                    <a:pt x="9551" y="1051"/>
                  </a:lnTo>
                  <a:lnTo>
                    <a:pt x="1752" y="1"/>
                  </a:ln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9" name="Google Shape;4289;p84"/>
            <p:cNvSpPr/>
            <p:nvPr/>
          </p:nvSpPr>
          <p:spPr>
            <a:xfrm>
              <a:off x="3035631" y="932276"/>
              <a:ext cx="149790" cy="73251"/>
            </a:xfrm>
            <a:custGeom>
              <a:rect b="b" l="l" r="r" t="t"/>
              <a:pathLst>
                <a:path extrusionOk="0" h="4967" w="10157">
                  <a:moveTo>
                    <a:pt x="1847" y="1"/>
                  </a:moveTo>
                  <a:cubicBezTo>
                    <a:pt x="1847" y="1"/>
                    <a:pt x="1052" y="606"/>
                    <a:pt x="1243" y="1561"/>
                  </a:cubicBezTo>
                  <a:cubicBezTo>
                    <a:pt x="447" y="2197"/>
                    <a:pt x="128" y="2866"/>
                    <a:pt x="65" y="3343"/>
                  </a:cubicBezTo>
                  <a:cubicBezTo>
                    <a:pt x="1" y="3630"/>
                    <a:pt x="1" y="3821"/>
                    <a:pt x="65" y="3980"/>
                  </a:cubicBezTo>
                  <a:lnTo>
                    <a:pt x="10156" y="4967"/>
                  </a:lnTo>
                  <a:cubicBezTo>
                    <a:pt x="10156" y="4967"/>
                    <a:pt x="9997" y="4744"/>
                    <a:pt x="9902" y="4394"/>
                  </a:cubicBezTo>
                  <a:cubicBezTo>
                    <a:pt x="9679" y="3853"/>
                    <a:pt x="9520" y="3184"/>
                    <a:pt x="9838" y="2675"/>
                  </a:cubicBezTo>
                  <a:cubicBezTo>
                    <a:pt x="9074" y="1911"/>
                    <a:pt x="9615" y="1051"/>
                    <a:pt x="9615" y="1051"/>
                  </a:cubicBezTo>
                  <a:lnTo>
                    <a:pt x="1847" y="1"/>
                  </a:lnTo>
                  <a:close/>
                </a:path>
              </a:pathLst>
            </a:custGeom>
            <a:solidFill>
              <a:srgbClr val="EEDBC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0" name="Google Shape;4290;p84"/>
            <p:cNvSpPr/>
            <p:nvPr/>
          </p:nvSpPr>
          <p:spPr>
            <a:xfrm>
              <a:off x="3035631" y="981579"/>
              <a:ext cx="149790" cy="23950"/>
            </a:xfrm>
            <a:custGeom>
              <a:rect b="b" l="l" r="r" t="t"/>
              <a:pathLst>
                <a:path extrusionOk="0" h="1624" w="10157">
                  <a:moveTo>
                    <a:pt x="65" y="0"/>
                  </a:moveTo>
                  <a:cubicBezTo>
                    <a:pt x="1" y="287"/>
                    <a:pt x="1" y="478"/>
                    <a:pt x="65" y="637"/>
                  </a:cubicBezTo>
                  <a:lnTo>
                    <a:pt x="10156" y="1624"/>
                  </a:lnTo>
                  <a:cubicBezTo>
                    <a:pt x="10156" y="1624"/>
                    <a:pt x="9997" y="1401"/>
                    <a:pt x="9933" y="1083"/>
                  </a:cubicBezTo>
                  <a:lnTo>
                    <a:pt x="65" y="0"/>
                  </a:lnTo>
                  <a:close/>
                </a:path>
              </a:pathLst>
            </a:custGeom>
            <a:solidFill>
              <a:srgbClr val="F7D5B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1" name="Google Shape;4291;p84"/>
            <p:cNvSpPr/>
            <p:nvPr/>
          </p:nvSpPr>
          <p:spPr>
            <a:xfrm>
              <a:off x="3045969" y="958572"/>
              <a:ext cx="12226" cy="22549"/>
            </a:xfrm>
            <a:custGeom>
              <a:rect b="b" l="l" r="r" t="t"/>
              <a:pathLst>
                <a:path extrusionOk="0" h="1529" w="829">
                  <a:moveTo>
                    <a:pt x="796" y="0"/>
                  </a:moveTo>
                  <a:cubicBezTo>
                    <a:pt x="0" y="637"/>
                    <a:pt x="32" y="1497"/>
                    <a:pt x="64" y="1529"/>
                  </a:cubicBezTo>
                  <a:cubicBezTo>
                    <a:pt x="96" y="1497"/>
                    <a:pt x="64" y="637"/>
                    <a:pt x="828" y="32"/>
                  </a:cubicBezTo>
                  <a:lnTo>
                    <a:pt x="828" y="0"/>
                  </a:lnTo>
                  <a:close/>
                  <a:moveTo>
                    <a:pt x="85" y="1514"/>
                  </a:moveTo>
                  <a:cubicBezTo>
                    <a:pt x="82" y="1514"/>
                    <a:pt x="75" y="1518"/>
                    <a:pt x="64" y="1529"/>
                  </a:cubicBezTo>
                  <a:cubicBezTo>
                    <a:pt x="85" y="1529"/>
                    <a:pt x="92" y="1514"/>
                    <a:pt x="85" y="1514"/>
                  </a:cubicBez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2" name="Google Shape;4292;p84"/>
            <p:cNvSpPr/>
            <p:nvPr/>
          </p:nvSpPr>
          <p:spPr>
            <a:xfrm>
              <a:off x="3062398" y="959973"/>
              <a:ext cx="12226" cy="22092"/>
            </a:xfrm>
            <a:custGeom>
              <a:rect b="b" l="l" r="r" t="t"/>
              <a:pathLst>
                <a:path extrusionOk="0" h="1498" w="829">
                  <a:moveTo>
                    <a:pt x="796" y="1"/>
                  </a:moveTo>
                  <a:cubicBezTo>
                    <a:pt x="1" y="638"/>
                    <a:pt x="32" y="1465"/>
                    <a:pt x="64" y="1497"/>
                  </a:cubicBezTo>
                  <a:cubicBezTo>
                    <a:pt x="96" y="1465"/>
                    <a:pt x="64" y="669"/>
                    <a:pt x="828" y="33"/>
                  </a:cubicBezTo>
                  <a:lnTo>
                    <a:pt x="828" y="1"/>
                  </a:ln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3" name="Google Shape;4293;p84"/>
            <p:cNvSpPr/>
            <p:nvPr/>
          </p:nvSpPr>
          <p:spPr>
            <a:xfrm>
              <a:off x="3078828" y="961389"/>
              <a:ext cx="12226" cy="22549"/>
            </a:xfrm>
            <a:custGeom>
              <a:rect b="b" l="l" r="r" t="t"/>
              <a:pathLst>
                <a:path extrusionOk="0" h="1529" w="829">
                  <a:moveTo>
                    <a:pt x="797" y="0"/>
                  </a:moveTo>
                  <a:cubicBezTo>
                    <a:pt x="1" y="669"/>
                    <a:pt x="33" y="1497"/>
                    <a:pt x="64" y="1529"/>
                  </a:cubicBezTo>
                  <a:cubicBezTo>
                    <a:pt x="96" y="1497"/>
                    <a:pt x="64" y="669"/>
                    <a:pt x="828" y="64"/>
                  </a:cubicBezTo>
                  <a:lnTo>
                    <a:pt x="828" y="0"/>
                  </a:lnTo>
                  <a:close/>
                  <a:moveTo>
                    <a:pt x="86" y="1514"/>
                  </a:moveTo>
                  <a:cubicBezTo>
                    <a:pt x="82" y="1514"/>
                    <a:pt x="75" y="1518"/>
                    <a:pt x="64" y="1529"/>
                  </a:cubicBezTo>
                  <a:cubicBezTo>
                    <a:pt x="86" y="1529"/>
                    <a:pt x="93" y="1514"/>
                    <a:pt x="86" y="1514"/>
                  </a:cubicBez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4" name="Google Shape;4294;p84"/>
            <p:cNvSpPr/>
            <p:nvPr/>
          </p:nvSpPr>
          <p:spPr>
            <a:xfrm>
              <a:off x="3095272" y="962790"/>
              <a:ext cx="12211" cy="22564"/>
            </a:xfrm>
            <a:custGeom>
              <a:rect b="b" l="l" r="r" t="t"/>
              <a:pathLst>
                <a:path extrusionOk="0" h="1530" w="828">
                  <a:moveTo>
                    <a:pt x="796" y="1"/>
                  </a:moveTo>
                  <a:cubicBezTo>
                    <a:pt x="0" y="638"/>
                    <a:pt x="32" y="1465"/>
                    <a:pt x="64" y="1529"/>
                  </a:cubicBezTo>
                  <a:cubicBezTo>
                    <a:pt x="96" y="1465"/>
                    <a:pt x="64" y="670"/>
                    <a:pt x="828" y="33"/>
                  </a:cubicBezTo>
                  <a:lnTo>
                    <a:pt x="828" y="1"/>
                  </a:ln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5" name="Google Shape;4295;p84"/>
            <p:cNvSpPr/>
            <p:nvPr/>
          </p:nvSpPr>
          <p:spPr>
            <a:xfrm>
              <a:off x="3112173" y="965607"/>
              <a:ext cx="11739" cy="21148"/>
            </a:xfrm>
            <a:custGeom>
              <a:rect b="b" l="l" r="r" t="t"/>
              <a:pathLst>
                <a:path extrusionOk="0" h="1434" w="796">
                  <a:moveTo>
                    <a:pt x="764" y="1"/>
                  </a:moveTo>
                  <a:cubicBezTo>
                    <a:pt x="0" y="447"/>
                    <a:pt x="0" y="1402"/>
                    <a:pt x="32" y="1434"/>
                  </a:cubicBezTo>
                  <a:cubicBezTo>
                    <a:pt x="64" y="1402"/>
                    <a:pt x="64" y="479"/>
                    <a:pt x="796" y="65"/>
                  </a:cubicBezTo>
                  <a:lnTo>
                    <a:pt x="796" y="1"/>
                  </a:ln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6" name="Google Shape;4296;p84"/>
            <p:cNvSpPr/>
            <p:nvPr/>
          </p:nvSpPr>
          <p:spPr>
            <a:xfrm>
              <a:off x="3126715" y="969367"/>
              <a:ext cx="13170" cy="19260"/>
            </a:xfrm>
            <a:custGeom>
              <a:rect b="b" l="l" r="r" t="t"/>
              <a:pathLst>
                <a:path extrusionOk="0" h="1306" w="893">
                  <a:moveTo>
                    <a:pt x="829" y="1"/>
                  </a:moveTo>
                  <a:cubicBezTo>
                    <a:pt x="1" y="446"/>
                    <a:pt x="128" y="1274"/>
                    <a:pt x="160" y="1306"/>
                  </a:cubicBezTo>
                  <a:cubicBezTo>
                    <a:pt x="192" y="1242"/>
                    <a:pt x="128" y="446"/>
                    <a:pt x="892" y="32"/>
                  </a:cubicBezTo>
                  <a:lnTo>
                    <a:pt x="892" y="1"/>
                  </a:ln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7" name="Google Shape;4297;p84"/>
            <p:cNvSpPr/>
            <p:nvPr/>
          </p:nvSpPr>
          <p:spPr>
            <a:xfrm>
              <a:off x="3145032" y="970311"/>
              <a:ext cx="13627" cy="21133"/>
            </a:xfrm>
            <a:custGeom>
              <a:rect b="b" l="l" r="r" t="t"/>
              <a:pathLst>
                <a:path extrusionOk="0" h="1433" w="924">
                  <a:moveTo>
                    <a:pt x="860" y="0"/>
                  </a:moveTo>
                  <a:cubicBezTo>
                    <a:pt x="0" y="446"/>
                    <a:pt x="128" y="1401"/>
                    <a:pt x="160" y="1433"/>
                  </a:cubicBezTo>
                  <a:cubicBezTo>
                    <a:pt x="192" y="1401"/>
                    <a:pt x="64" y="478"/>
                    <a:pt x="924" y="64"/>
                  </a:cubicBezTo>
                  <a:lnTo>
                    <a:pt x="924" y="0"/>
                  </a:ln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8" name="Google Shape;4298;p84"/>
            <p:cNvSpPr/>
            <p:nvPr/>
          </p:nvSpPr>
          <p:spPr>
            <a:xfrm>
              <a:off x="3036575" y="990973"/>
              <a:ext cx="148847" cy="16443"/>
            </a:xfrm>
            <a:custGeom>
              <a:rect b="b" l="l" r="r" t="t"/>
              <a:pathLst>
                <a:path extrusionOk="0" h="1115" w="10093">
                  <a:moveTo>
                    <a:pt x="1" y="0"/>
                  </a:moveTo>
                  <a:lnTo>
                    <a:pt x="1" y="287"/>
                  </a:lnTo>
                  <a:lnTo>
                    <a:pt x="10060" y="1114"/>
                  </a:lnTo>
                  <a:lnTo>
                    <a:pt x="10092" y="987"/>
                  </a:lnTo>
                  <a:lnTo>
                    <a:pt x="1" y="0"/>
                  </a:lnTo>
                  <a:close/>
                </a:path>
              </a:pathLst>
            </a:custGeom>
            <a:solidFill>
              <a:srgbClr val="993A3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9" name="Google Shape;4299;p84"/>
            <p:cNvSpPr/>
            <p:nvPr/>
          </p:nvSpPr>
          <p:spPr>
            <a:xfrm>
              <a:off x="3055364" y="935093"/>
              <a:ext cx="9866" cy="20204"/>
            </a:xfrm>
            <a:custGeom>
              <a:rect b="b" l="l" r="r" t="t"/>
              <a:pathLst>
                <a:path extrusionOk="0" h="1370" w="669">
                  <a:moveTo>
                    <a:pt x="637" y="1"/>
                  </a:moveTo>
                  <a:cubicBezTo>
                    <a:pt x="637" y="64"/>
                    <a:pt x="0" y="733"/>
                    <a:pt x="255" y="1370"/>
                  </a:cubicBezTo>
                  <a:cubicBezTo>
                    <a:pt x="318" y="1370"/>
                    <a:pt x="318" y="1338"/>
                    <a:pt x="255" y="1338"/>
                  </a:cubicBezTo>
                  <a:cubicBezTo>
                    <a:pt x="32" y="733"/>
                    <a:pt x="669" y="64"/>
                    <a:pt x="669" y="64"/>
                  </a:cubicBezTo>
                  <a:lnTo>
                    <a:pt x="669" y="1"/>
                  </a:ln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0" name="Google Shape;4300;p84"/>
            <p:cNvSpPr/>
            <p:nvPr/>
          </p:nvSpPr>
          <p:spPr>
            <a:xfrm>
              <a:off x="3070849" y="936980"/>
              <a:ext cx="10338" cy="20189"/>
            </a:xfrm>
            <a:custGeom>
              <a:rect b="b" l="l" r="r" t="t"/>
              <a:pathLst>
                <a:path extrusionOk="0" h="1369" w="701">
                  <a:moveTo>
                    <a:pt x="637" y="0"/>
                  </a:moveTo>
                  <a:cubicBezTo>
                    <a:pt x="637" y="32"/>
                    <a:pt x="1" y="732"/>
                    <a:pt x="287" y="1369"/>
                  </a:cubicBezTo>
                  <a:cubicBezTo>
                    <a:pt x="319" y="1369"/>
                    <a:pt x="319" y="1369"/>
                    <a:pt x="287" y="1305"/>
                  </a:cubicBezTo>
                  <a:cubicBezTo>
                    <a:pt x="64" y="700"/>
                    <a:pt x="701" y="32"/>
                    <a:pt x="701" y="32"/>
                  </a:cubicBezTo>
                  <a:lnTo>
                    <a:pt x="701" y="0"/>
                  </a:ln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1" name="Google Shape;4301;p84"/>
            <p:cNvSpPr/>
            <p:nvPr/>
          </p:nvSpPr>
          <p:spPr>
            <a:xfrm>
              <a:off x="3086806" y="939325"/>
              <a:ext cx="9881" cy="20204"/>
            </a:xfrm>
            <a:custGeom>
              <a:rect b="b" l="l" r="r" t="t"/>
              <a:pathLst>
                <a:path extrusionOk="0" h="1370" w="670">
                  <a:moveTo>
                    <a:pt x="638" y="0"/>
                  </a:moveTo>
                  <a:cubicBezTo>
                    <a:pt x="638" y="32"/>
                    <a:pt x="1" y="732"/>
                    <a:pt x="287" y="1369"/>
                  </a:cubicBezTo>
                  <a:cubicBezTo>
                    <a:pt x="319" y="1305"/>
                    <a:pt x="319" y="1305"/>
                    <a:pt x="287" y="1305"/>
                  </a:cubicBezTo>
                  <a:cubicBezTo>
                    <a:pt x="33" y="701"/>
                    <a:pt x="670" y="32"/>
                    <a:pt x="670" y="32"/>
                  </a:cubicBezTo>
                  <a:lnTo>
                    <a:pt x="670" y="0"/>
                  </a:ln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2" name="Google Shape;4302;p84"/>
            <p:cNvSpPr/>
            <p:nvPr/>
          </p:nvSpPr>
          <p:spPr>
            <a:xfrm>
              <a:off x="3102779" y="941198"/>
              <a:ext cx="9866" cy="19732"/>
            </a:xfrm>
            <a:custGeom>
              <a:rect b="b" l="l" r="r" t="t"/>
              <a:pathLst>
                <a:path extrusionOk="0" h="1338" w="669">
                  <a:moveTo>
                    <a:pt x="637" y="1"/>
                  </a:moveTo>
                  <a:cubicBezTo>
                    <a:pt x="637" y="32"/>
                    <a:pt x="0" y="701"/>
                    <a:pt x="287" y="1338"/>
                  </a:cubicBezTo>
                  <a:cubicBezTo>
                    <a:pt x="319" y="1338"/>
                    <a:pt x="319" y="1306"/>
                    <a:pt x="287" y="1306"/>
                  </a:cubicBezTo>
                  <a:cubicBezTo>
                    <a:pt x="32" y="701"/>
                    <a:pt x="669" y="32"/>
                    <a:pt x="669" y="32"/>
                  </a:cubicBezTo>
                  <a:lnTo>
                    <a:pt x="669" y="1"/>
                  </a:ln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3" name="Google Shape;4303;p84"/>
            <p:cNvSpPr/>
            <p:nvPr/>
          </p:nvSpPr>
          <p:spPr>
            <a:xfrm>
              <a:off x="3118736" y="943071"/>
              <a:ext cx="9881" cy="19732"/>
            </a:xfrm>
            <a:custGeom>
              <a:rect b="b" l="l" r="r" t="t"/>
              <a:pathLst>
                <a:path extrusionOk="0" h="1338" w="670">
                  <a:moveTo>
                    <a:pt x="637" y="1"/>
                  </a:moveTo>
                  <a:cubicBezTo>
                    <a:pt x="637" y="33"/>
                    <a:pt x="1" y="701"/>
                    <a:pt x="255" y="1338"/>
                  </a:cubicBezTo>
                  <a:cubicBezTo>
                    <a:pt x="319" y="1338"/>
                    <a:pt x="319" y="1338"/>
                    <a:pt x="255" y="1306"/>
                  </a:cubicBezTo>
                  <a:cubicBezTo>
                    <a:pt x="33" y="701"/>
                    <a:pt x="669" y="33"/>
                    <a:pt x="669" y="33"/>
                  </a:cubicBezTo>
                  <a:lnTo>
                    <a:pt x="669" y="1"/>
                  </a:ln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4" name="Google Shape;4304;p84"/>
            <p:cNvSpPr/>
            <p:nvPr/>
          </p:nvSpPr>
          <p:spPr>
            <a:xfrm>
              <a:off x="3134236" y="945431"/>
              <a:ext cx="10338" cy="19732"/>
            </a:xfrm>
            <a:custGeom>
              <a:rect b="b" l="l" r="r" t="t"/>
              <a:pathLst>
                <a:path extrusionOk="0" h="1338" w="701">
                  <a:moveTo>
                    <a:pt x="637" y="0"/>
                  </a:moveTo>
                  <a:cubicBezTo>
                    <a:pt x="637" y="32"/>
                    <a:pt x="0" y="700"/>
                    <a:pt x="287" y="1337"/>
                  </a:cubicBezTo>
                  <a:cubicBezTo>
                    <a:pt x="319" y="1337"/>
                    <a:pt x="319" y="1305"/>
                    <a:pt x="287" y="1305"/>
                  </a:cubicBezTo>
                  <a:cubicBezTo>
                    <a:pt x="64" y="700"/>
                    <a:pt x="701" y="32"/>
                    <a:pt x="701" y="32"/>
                  </a:cubicBezTo>
                  <a:lnTo>
                    <a:pt x="701" y="0"/>
                  </a:ln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5" name="Google Shape;4305;p84"/>
            <p:cNvSpPr/>
            <p:nvPr/>
          </p:nvSpPr>
          <p:spPr>
            <a:xfrm>
              <a:off x="3050659" y="932276"/>
              <a:ext cx="130058" cy="39921"/>
            </a:xfrm>
            <a:custGeom>
              <a:rect b="b" l="l" r="r" t="t"/>
              <a:pathLst>
                <a:path extrusionOk="0" h="2707" w="8819">
                  <a:moveTo>
                    <a:pt x="797" y="1"/>
                  </a:moveTo>
                  <a:cubicBezTo>
                    <a:pt x="797" y="1"/>
                    <a:pt x="1" y="606"/>
                    <a:pt x="192" y="1561"/>
                  </a:cubicBezTo>
                  <a:lnTo>
                    <a:pt x="8819" y="2707"/>
                  </a:lnTo>
                  <a:cubicBezTo>
                    <a:pt x="8023" y="1943"/>
                    <a:pt x="8596" y="1083"/>
                    <a:pt x="8532" y="1019"/>
                  </a:cubicBezTo>
                  <a:lnTo>
                    <a:pt x="797" y="1"/>
                  </a:lnTo>
                  <a:close/>
                </a:path>
              </a:pathLst>
            </a:custGeom>
            <a:solidFill>
              <a:srgbClr val="010101">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6" name="Google Shape;4306;p84"/>
            <p:cNvSpPr/>
            <p:nvPr/>
          </p:nvSpPr>
          <p:spPr>
            <a:xfrm>
              <a:off x="3075539" y="990501"/>
              <a:ext cx="87821" cy="8937"/>
            </a:xfrm>
            <a:custGeom>
              <a:rect b="b" l="l" r="r" t="t"/>
              <a:pathLst>
                <a:path extrusionOk="0" h="606" w="5955">
                  <a:moveTo>
                    <a:pt x="1" y="0"/>
                  </a:moveTo>
                  <a:lnTo>
                    <a:pt x="2357" y="223"/>
                  </a:lnTo>
                  <a:lnTo>
                    <a:pt x="4744" y="478"/>
                  </a:lnTo>
                  <a:lnTo>
                    <a:pt x="5954" y="605"/>
                  </a:lnTo>
                  <a:lnTo>
                    <a:pt x="4744" y="446"/>
                  </a:lnTo>
                  <a:lnTo>
                    <a:pt x="2357" y="191"/>
                  </a:lnTo>
                  <a:lnTo>
                    <a:pt x="1" y="0"/>
                  </a:lnTo>
                  <a:close/>
                </a:path>
              </a:pathLst>
            </a:custGeom>
            <a:solidFill>
              <a:srgbClr val="993A3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descr="Notre Père du CECCE (version courte)&#10;&#10;Inspiré d'un chant traditionnel mexicain adapté par Jonathan Roy et Brian St-Pierre&#10;© Un brin de paradis&#10;&#10;CHANSON&#10;Arrangements musicaux et mixage : Brian St-Pierre &#10;&#10;Solos : &#10;Alexandra Janvier (Animatrice de la pastorale à l’école secondaire catholique Pierre-Savard)&#10;Ava Gulas (École secondaire catholique Pierre-Savard)&#10;&#10;Chorale :&#10;Ange-Élie Ménard (École secondaire catholique Béatrice-Desloges)&#10;Latifa Saad (Collège catholique Franco-Ouest) &#10;Élise Laliberté (École secondaire catholique Béatrice-Desloges)&#10;Sarah Ininahazwe (École secondaire catholique Pierre-Savard)&#10;Claire Demmons (École secondaire catholique Marie-Rivier)&#10;Rose-Ann Nadeau (Collège catholique Samuel-Genest)&#10;Rose Letang (Collège catholique Samuel-Genest)&#10;Naika Réjouis (Collège catholique Samuel-Genest)&#10;&#10;VIDÉOCLIP&#10;Réalisation et postproduction : Klash Média&#10;Coordination artistique : Marie-Ève Tremblay et Jonathan Roy&#10;&#10;Merci aux écoles suivantes :&#10;École élémentaire catholique Saint-Joseph&#10;École élémentaire catholique d'enseignement personnalisé La Source&#10;École élémentaire catholique Reine-des-Bois&#10;École secondaire catholique Béatrice-Desloges&#10;Collège catholique Mer Bleue&#10;École secondaire catholique Garneau&#10;&#10;Merci aussi à Jonathan Roy, Marie-Ève Tremblay, Brian St-Pierre, Jérémie St-Pierre, Myriam Laliberté, Alexandra Janvier, Ava Gulas, Ange-Élie Ménard, Latifa Saad, Élise Laliberté, Sarah Ininahazwe, Claire Demmons, Rose-Ann Nadeau, Rose Letang, Naika Réjouis et au personnel du CECCE pour l’enregistrement de la vidéo.&#10;&#10;Merci tout particulièrement à la paroisse St-Joseph d’Orléans pour l'accueil." id="4307" name="Google Shape;4307;p84" title="Notre Père du CECCE (version courte)">
            <a:hlinkClick r:id="rId5"/>
          </p:cNvPr>
          <p:cNvPicPr preferRelativeResize="0"/>
          <p:nvPr/>
        </p:nvPicPr>
        <p:blipFill>
          <a:blip r:embed="rId6">
            <a:alphaModFix/>
          </a:blip>
          <a:stretch>
            <a:fillRect/>
          </a:stretch>
        </p:blipFill>
        <p:spPr>
          <a:xfrm>
            <a:off x="279000" y="771200"/>
            <a:ext cx="6356900" cy="3575750"/>
          </a:xfrm>
          <a:prstGeom prst="rect">
            <a:avLst/>
          </a:prstGeom>
          <a:noFill/>
          <a:ln cap="flat" cmpd="sng" w="38100">
            <a:solidFill>
              <a:srgbClr val="1B4FA1"/>
            </a:solidFill>
            <a:prstDash val="solid"/>
            <a:round/>
            <a:headEnd len="sm" w="sm" type="none"/>
            <a:tailEnd len="sm" w="sm" type="none"/>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07"/>
                                        </p:tgtEl>
                                        <p:attrNameLst>
                                          <p:attrName>style.visibility</p:attrName>
                                        </p:attrNameLst>
                                      </p:cBhvr>
                                      <p:to>
                                        <p:strVal val="visible"/>
                                      </p:to>
                                    </p:set>
                                    <p:animEffect filter="fade" transition="in">
                                      <p:cBhvr>
                                        <p:cTn dur="1000"/>
                                        <p:tgtEl>
                                          <p:spTgt spid="430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4311" name="Shape 4311"/>
        <p:cNvGrpSpPr/>
        <p:nvPr/>
      </p:nvGrpSpPr>
      <p:grpSpPr>
        <a:xfrm>
          <a:off x="0" y="0"/>
          <a:ext cx="0" cy="0"/>
          <a:chOff x="0" y="0"/>
          <a:chExt cx="0" cy="0"/>
        </a:xfrm>
      </p:grpSpPr>
      <p:sp>
        <p:nvSpPr>
          <p:cNvPr id="4312" name="Google Shape;4312;p85"/>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4313" name="Google Shape;4313;p85"/>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4314" name="Google Shape;4314;p85"/>
          <p:cNvGrpSpPr/>
          <p:nvPr/>
        </p:nvGrpSpPr>
        <p:grpSpPr>
          <a:xfrm rot="368268">
            <a:off x="5966703" y="456762"/>
            <a:ext cx="2720006" cy="3659256"/>
            <a:chOff x="3113638" y="3719988"/>
            <a:chExt cx="940568" cy="1265521"/>
          </a:xfrm>
        </p:grpSpPr>
        <p:sp>
          <p:nvSpPr>
            <p:cNvPr id="4315" name="Google Shape;4315;p85"/>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6" name="Google Shape;4316;p85"/>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7" name="Google Shape;4317;p85"/>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8" name="Google Shape;4318;p85"/>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9" name="Google Shape;4319;p85"/>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0" name="Google Shape;4320;p85"/>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1" name="Google Shape;4321;p85"/>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2" name="Google Shape;4322;p85"/>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3" name="Google Shape;4323;p85"/>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4" name="Google Shape;4324;p85"/>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5" name="Google Shape;4325;p85"/>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6" name="Google Shape;4326;p85"/>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7" name="Google Shape;4327;p85"/>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8" name="Google Shape;4328;p85"/>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9" name="Google Shape;4329;p85"/>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0" name="Google Shape;4330;p85"/>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1" name="Google Shape;4331;p85"/>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2" name="Google Shape;4332;p85"/>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3" name="Google Shape;4333;p85"/>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4" name="Google Shape;4334;p85"/>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5" name="Google Shape;4335;p85"/>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6" name="Google Shape;4336;p85"/>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7" name="Google Shape;4337;p85"/>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8" name="Google Shape;4338;p85"/>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9" name="Google Shape;4339;p85"/>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0" name="Google Shape;4340;p85"/>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1" name="Google Shape;4341;p85"/>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2" name="Google Shape;4342;p85"/>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3" name="Google Shape;4343;p85"/>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4" name="Google Shape;4344;p85"/>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5" name="Google Shape;4345;p85"/>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6" name="Google Shape;4346;p85"/>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7" name="Google Shape;4347;p85"/>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8" name="Google Shape;4348;p85"/>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9" name="Google Shape;4349;p85"/>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0" name="Google Shape;4350;p85"/>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1" name="Google Shape;4351;p85"/>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2" name="Google Shape;4352;p85"/>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3" name="Google Shape;4353;p85"/>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4" name="Google Shape;4354;p85"/>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5" name="Google Shape;4355;p85"/>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6" name="Google Shape;4356;p85"/>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7" name="Google Shape;4357;p85"/>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8" name="Google Shape;4358;p85"/>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9" name="Google Shape;4359;p85"/>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0" name="Google Shape;4360;p85"/>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1" name="Google Shape;4361;p85"/>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2" name="Google Shape;4362;p85"/>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3" name="Google Shape;4363;p85"/>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4" name="Google Shape;4364;p85"/>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5" name="Google Shape;4365;p85"/>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6" name="Google Shape;4366;p85"/>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7" name="Google Shape;4367;p85"/>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8" name="Google Shape;4368;p85"/>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9" name="Google Shape;4369;p85"/>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0" name="Google Shape;4370;p85"/>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1" name="Google Shape;4371;p85"/>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2" name="Google Shape;4372;p85"/>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3" name="Google Shape;4373;p85"/>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4" name="Google Shape;4374;p85"/>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5" name="Google Shape;4375;p85"/>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6" name="Google Shape;4376;p85"/>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7" name="Google Shape;4377;p85"/>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8" name="Google Shape;4378;p85"/>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9" name="Google Shape;4379;p85"/>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0" name="Google Shape;4380;p85"/>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1" name="Google Shape;4381;p85"/>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2" name="Google Shape;4382;p85"/>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3" name="Google Shape;4383;p85"/>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4" name="Google Shape;4384;p85"/>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385" name="Google Shape;4385;p85"/>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4386" name="Google Shape;4386;p85"/>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4387" name="Google Shape;4387;p85"/>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4388" name="Google Shape;4388;p85"/>
          <p:cNvPicPr preferRelativeResize="0"/>
          <p:nvPr/>
        </p:nvPicPr>
        <p:blipFill>
          <a:blip r:embed="rId4">
            <a:alphaModFix/>
          </a:blip>
          <a:stretch>
            <a:fillRect/>
          </a:stretch>
        </p:blipFill>
        <p:spPr>
          <a:xfrm>
            <a:off x="2455700" y="3951775"/>
            <a:ext cx="1404176" cy="1191725"/>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92" name="Shape 4392"/>
        <p:cNvGrpSpPr/>
        <p:nvPr/>
      </p:nvGrpSpPr>
      <p:grpSpPr>
        <a:xfrm>
          <a:off x="0" y="0"/>
          <a:ext cx="0" cy="0"/>
          <a:chOff x="0" y="0"/>
          <a:chExt cx="0" cy="0"/>
        </a:xfrm>
      </p:grpSpPr>
      <p:sp>
        <p:nvSpPr>
          <p:cNvPr id="4393" name="Google Shape;4393;p86"/>
          <p:cNvSpPr txBox="1"/>
          <p:nvPr>
            <p:ph idx="1" type="subTitle"/>
          </p:nvPr>
        </p:nvSpPr>
        <p:spPr>
          <a:xfrm rot="-455">
            <a:off x="76200" y="121375"/>
            <a:ext cx="9067800" cy="47934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fr-CA" sz="2800"/>
              <a:t>Le Seigneur soit avec vous.</a:t>
            </a:r>
            <a:endParaRPr sz="2800"/>
          </a:p>
          <a:p>
            <a:pPr indent="0" lvl="0" marL="0" rtl="0" algn="ctr">
              <a:spcBef>
                <a:spcPts val="0"/>
              </a:spcBef>
              <a:spcAft>
                <a:spcPts val="0"/>
              </a:spcAft>
              <a:buNone/>
            </a:pPr>
            <a:r>
              <a:rPr b="1" lang="fr-CA" sz="2800"/>
              <a:t>Ⓡ </a:t>
            </a:r>
            <a:r>
              <a:rPr b="1" lang="fr-CA" sz="2800"/>
              <a:t>Et avec votre esprit.</a:t>
            </a:r>
            <a:endParaRPr b="1" sz="2800"/>
          </a:p>
          <a:p>
            <a:pPr indent="0" lvl="0" marL="0" rtl="0" algn="ctr">
              <a:spcBef>
                <a:spcPts val="0"/>
              </a:spcBef>
              <a:spcAft>
                <a:spcPts val="0"/>
              </a:spcAft>
              <a:buNone/>
            </a:pPr>
            <a:r>
              <a:rPr lang="fr-CA" sz="2800"/>
              <a:t> </a:t>
            </a:r>
            <a:endParaRPr sz="2800"/>
          </a:p>
          <a:p>
            <a:pPr indent="0" lvl="0" marL="0" rtl="0" algn="ctr">
              <a:spcBef>
                <a:spcPts val="0"/>
              </a:spcBef>
              <a:spcAft>
                <a:spcPts val="0"/>
              </a:spcAft>
              <a:buNone/>
            </a:pPr>
            <a:r>
              <a:rPr lang="fr-CA" sz="2800"/>
              <a:t>Que la bénédiction de Dieu tout-puissant, Père, Fils, et Esprit Saint, descende sur nous et y demeure à jamais.  </a:t>
            </a:r>
            <a:endParaRPr sz="2800"/>
          </a:p>
          <a:p>
            <a:pPr indent="0" lvl="0" marL="0" rtl="0" algn="ctr">
              <a:spcBef>
                <a:spcPts val="0"/>
              </a:spcBef>
              <a:spcAft>
                <a:spcPts val="0"/>
              </a:spcAft>
              <a:buNone/>
            </a:pPr>
            <a:r>
              <a:rPr b="1" lang="fr-CA" sz="2800"/>
              <a:t>Ⓡ </a:t>
            </a:r>
            <a:r>
              <a:rPr b="1" lang="fr-CA" sz="2800"/>
              <a:t>Amen.</a:t>
            </a:r>
            <a:endParaRPr b="1" sz="2800"/>
          </a:p>
          <a:p>
            <a:pPr indent="0" lvl="0" marL="0" rtl="0" algn="ctr">
              <a:spcBef>
                <a:spcPts val="0"/>
              </a:spcBef>
              <a:spcAft>
                <a:spcPts val="0"/>
              </a:spcAft>
              <a:buNone/>
            </a:pPr>
            <a:r>
              <a:t/>
            </a:r>
            <a:endParaRPr sz="2800"/>
          </a:p>
          <a:p>
            <a:pPr indent="0" lvl="0" marL="0" rtl="0" algn="ctr">
              <a:spcBef>
                <a:spcPts val="0"/>
              </a:spcBef>
              <a:spcAft>
                <a:spcPts val="0"/>
              </a:spcAft>
              <a:buNone/>
            </a:pPr>
            <a:r>
              <a:rPr lang="fr-CA" sz="2800"/>
              <a:t>Allons dans la paix et la joie du Christ.   </a:t>
            </a:r>
            <a:endParaRPr sz="2800"/>
          </a:p>
          <a:p>
            <a:pPr indent="0" lvl="0" marL="0" rtl="0" algn="ctr">
              <a:spcBef>
                <a:spcPts val="0"/>
              </a:spcBef>
              <a:spcAft>
                <a:spcPts val="0"/>
              </a:spcAft>
              <a:buNone/>
            </a:pPr>
            <a:r>
              <a:rPr b="1" lang="fr-CA" sz="2800"/>
              <a:t>Ⓡ </a:t>
            </a:r>
            <a:r>
              <a:rPr b="1" lang="fr-CA" sz="2800"/>
              <a:t>Nous rendons grâce à Dieu.</a:t>
            </a:r>
            <a:endParaRPr b="1" sz="100"/>
          </a:p>
        </p:txBody>
      </p:sp>
      <p:sp>
        <p:nvSpPr>
          <p:cNvPr id="4394" name="Google Shape;4394;p86"/>
          <p:cNvSpPr/>
          <p:nvPr/>
        </p:nvSpPr>
        <p:spPr>
          <a:xfrm rot="932611">
            <a:off x="385168" y="2843876"/>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5" name="Google Shape;4395;p86"/>
          <p:cNvSpPr/>
          <p:nvPr/>
        </p:nvSpPr>
        <p:spPr>
          <a:xfrm rot="-820355">
            <a:off x="8030877" y="326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396" name="Google Shape;4396;p86"/>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4397" name="Google Shape;4397;p86"/>
          <p:cNvPicPr preferRelativeResize="0"/>
          <p:nvPr/>
        </p:nvPicPr>
        <p:blipFill>
          <a:blip r:embed="rId4">
            <a:alphaModFix/>
          </a:blip>
          <a:stretch>
            <a:fillRect/>
          </a:stretch>
        </p:blipFill>
        <p:spPr>
          <a:xfrm>
            <a:off x="0" y="3951775"/>
            <a:ext cx="1404176" cy="1191725"/>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01" name="Shape 4401"/>
        <p:cNvGrpSpPr/>
        <p:nvPr/>
      </p:nvGrpSpPr>
      <p:grpSpPr>
        <a:xfrm>
          <a:off x="0" y="0"/>
          <a:ext cx="0" cy="0"/>
          <a:chOff x="0" y="0"/>
          <a:chExt cx="0" cy="0"/>
        </a:xfrm>
      </p:grpSpPr>
      <p:sp>
        <p:nvSpPr>
          <p:cNvPr id="4402" name="Google Shape;4402;p87"/>
          <p:cNvSpPr/>
          <p:nvPr/>
        </p:nvSpPr>
        <p:spPr>
          <a:xfrm rot="-820355">
            <a:off x="1627790" y="9947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3" name="Google Shape;4403;p87"/>
          <p:cNvSpPr txBox="1"/>
          <p:nvPr>
            <p:ph idx="2" type="title"/>
          </p:nvPr>
        </p:nvSpPr>
        <p:spPr>
          <a:xfrm>
            <a:off x="720225" y="128300"/>
            <a:ext cx="7556400" cy="642900"/>
          </a:xfrm>
          <a:prstGeom prst="rect">
            <a:avLst/>
          </a:prstGeom>
          <a:ln>
            <a:noFill/>
          </a:ln>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a:solidFill>
                  <a:srgbClr val="1B4FA1"/>
                </a:solidFill>
              </a:rPr>
              <a:t>CHANT D’ENVOI</a:t>
            </a:r>
            <a:endParaRPr>
              <a:solidFill>
                <a:srgbClr val="1B4FA1"/>
              </a:solidFill>
            </a:endParaRPr>
          </a:p>
        </p:txBody>
      </p:sp>
      <p:sp>
        <p:nvSpPr>
          <p:cNvPr id="4404" name="Google Shape;4404;p87"/>
          <p:cNvSpPr txBox="1"/>
          <p:nvPr/>
        </p:nvSpPr>
        <p:spPr>
          <a:xfrm>
            <a:off x="720225" y="4671825"/>
            <a:ext cx="5462700" cy="36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fr-CA" sz="1200">
                <a:solidFill>
                  <a:schemeClr val="dk1"/>
                </a:solidFill>
                <a:latin typeface="Questrial"/>
                <a:ea typeface="Questrial"/>
                <a:cs typeface="Questrial"/>
                <a:sym typeface="Questrial"/>
              </a:rPr>
              <a:t>Par Jonathan Roy et Brian St-Pierre</a:t>
            </a:r>
            <a:endParaRPr i="1" sz="1200"/>
          </a:p>
        </p:txBody>
      </p:sp>
      <p:pic>
        <p:nvPicPr>
          <p:cNvPr id="4405" name="Google Shape;4405;p87"/>
          <p:cNvPicPr preferRelativeResize="0"/>
          <p:nvPr/>
        </p:nvPicPr>
        <p:blipFill rotWithShape="1">
          <a:blip r:embed="rId3">
            <a:alphaModFix/>
          </a:blip>
          <a:srcRect b="0" l="0" r="25467" t="0"/>
          <a:stretch/>
        </p:blipFill>
        <p:spPr>
          <a:xfrm rot="-4">
            <a:off x="8051578" y="1053600"/>
            <a:ext cx="1046551" cy="1191724"/>
          </a:xfrm>
          <a:prstGeom prst="rect">
            <a:avLst/>
          </a:prstGeom>
          <a:noFill/>
          <a:ln>
            <a:noFill/>
          </a:ln>
        </p:spPr>
      </p:pic>
      <p:pic>
        <p:nvPicPr>
          <p:cNvPr id="4406" name="Google Shape;4406;p87"/>
          <p:cNvPicPr preferRelativeResize="0"/>
          <p:nvPr/>
        </p:nvPicPr>
        <p:blipFill>
          <a:blip r:embed="rId4">
            <a:alphaModFix/>
          </a:blip>
          <a:stretch>
            <a:fillRect/>
          </a:stretch>
        </p:blipFill>
        <p:spPr>
          <a:xfrm>
            <a:off x="7139499" y="1053600"/>
            <a:ext cx="1010700" cy="923625"/>
          </a:xfrm>
          <a:prstGeom prst="rect">
            <a:avLst/>
          </a:prstGeom>
          <a:noFill/>
          <a:ln>
            <a:noFill/>
          </a:ln>
        </p:spPr>
      </p:pic>
      <p:grpSp>
        <p:nvGrpSpPr>
          <p:cNvPr id="4407" name="Google Shape;4407;p87"/>
          <p:cNvGrpSpPr/>
          <p:nvPr/>
        </p:nvGrpSpPr>
        <p:grpSpPr>
          <a:xfrm rot="172698">
            <a:off x="7430438" y="2011209"/>
            <a:ext cx="1400320" cy="1867717"/>
            <a:chOff x="2791020" y="3220208"/>
            <a:chExt cx="1037118" cy="1383286"/>
          </a:xfrm>
        </p:grpSpPr>
        <p:sp>
          <p:nvSpPr>
            <p:cNvPr id="4408" name="Google Shape;4408;p87"/>
            <p:cNvSpPr/>
            <p:nvPr/>
          </p:nvSpPr>
          <p:spPr>
            <a:xfrm>
              <a:off x="2791020" y="3220208"/>
              <a:ext cx="1037118" cy="1383286"/>
            </a:xfrm>
            <a:custGeom>
              <a:rect b="b" l="l" r="r" t="t"/>
              <a:pathLst>
                <a:path extrusionOk="0" h="93798" w="70325">
                  <a:moveTo>
                    <a:pt x="37751" y="0"/>
                  </a:moveTo>
                  <a:cubicBezTo>
                    <a:pt x="35374" y="0"/>
                    <a:pt x="32993" y="120"/>
                    <a:pt x="30594" y="189"/>
                  </a:cubicBezTo>
                  <a:cubicBezTo>
                    <a:pt x="28812" y="221"/>
                    <a:pt x="26774" y="316"/>
                    <a:pt x="25915" y="2163"/>
                  </a:cubicBezTo>
                  <a:cubicBezTo>
                    <a:pt x="25119" y="3850"/>
                    <a:pt x="25819" y="5983"/>
                    <a:pt x="24832" y="7575"/>
                  </a:cubicBezTo>
                  <a:cubicBezTo>
                    <a:pt x="23932" y="8997"/>
                    <a:pt x="22052" y="9334"/>
                    <a:pt x="20352" y="9334"/>
                  </a:cubicBezTo>
                  <a:cubicBezTo>
                    <a:pt x="20188" y="9334"/>
                    <a:pt x="20026" y="9331"/>
                    <a:pt x="19866" y="9325"/>
                  </a:cubicBezTo>
                  <a:cubicBezTo>
                    <a:pt x="16173" y="9230"/>
                    <a:pt x="12448" y="8466"/>
                    <a:pt x="8851" y="7638"/>
                  </a:cubicBezTo>
                  <a:cubicBezTo>
                    <a:pt x="7483" y="7315"/>
                    <a:pt x="5547" y="6788"/>
                    <a:pt x="3776" y="6788"/>
                  </a:cubicBezTo>
                  <a:cubicBezTo>
                    <a:pt x="2580" y="6788"/>
                    <a:pt x="1459" y="7028"/>
                    <a:pt x="638" y="7734"/>
                  </a:cubicBezTo>
                  <a:cubicBezTo>
                    <a:pt x="1" y="8275"/>
                    <a:pt x="1" y="9230"/>
                    <a:pt x="1" y="10026"/>
                  </a:cubicBezTo>
                  <a:cubicBezTo>
                    <a:pt x="33" y="13400"/>
                    <a:pt x="128" y="16775"/>
                    <a:pt x="192" y="20149"/>
                  </a:cubicBezTo>
                  <a:cubicBezTo>
                    <a:pt x="192" y="20882"/>
                    <a:pt x="256" y="21646"/>
                    <a:pt x="606" y="22282"/>
                  </a:cubicBezTo>
                  <a:cubicBezTo>
                    <a:pt x="988" y="22883"/>
                    <a:pt x="1496" y="23005"/>
                    <a:pt x="2045" y="23005"/>
                  </a:cubicBezTo>
                  <a:cubicBezTo>
                    <a:pt x="2419" y="23005"/>
                    <a:pt x="2811" y="22949"/>
                    <a:pt x="3196" y="22949"/>
                  </a:cubicBezTo>
                  <a:cubicBezTo>
                    <a:pt x="3235" y="22949"/>
                    <a:pt x="3273" y="22950"/>
                    <a:pt x="3312" y="22951"/>
                  </a:cubicBezTo>
                  <a:cubicBezTo>
                    <a:pt x="5668" y="23014"/>
                    <a:pt x="7992" y="23333"/>
                    <a:pt x="10284" y="23906"/>
                  </a:cubicBezTo>
                  <a:cubicBezTo>
                    <a:pt x="14645" y="24988"/>
                    <a:pt x="18911" y="26898"/>
                    <a:pt x="22731" y="29127"/>
                  </a:cubicBezTo>
                  <a:cubicBezTo>
                    <a:pt x="24546" y="30145"/>
                    <a:pt x="26074" y="31260"/>
                    <a:pt x="26106" y="33615"/>
                  </a:cubicBezTo>
                  <a:cubicBezTo>
                    <a:pt x="26137" y="35366"/>
                    <a:pt x="25501" y="37085"/>
                    <a:pt x="25151" y="38773"/>
                  </a:cubicBezTo>
                  <a:cubicBezTo>
                    <a:pt x="24004" y="44089"/>
                    <a:pt x="26074" y="48005"/>
                    <a:pt x="27379" y="52907"/>
                  </a:cubicBezTo>
                  <a:cubicBezTo>
                    <a:pt x="29480" y="60866"/>
                    <a:pt x="28270" y="70034"/>
                    <a:pt x="27729" y="78152"/>
                  </a:cubicBezTo>
                  <a:cubicBezTo>
                    <a:pt x="27602" y="80922"/>
                    <a:pt x="27379" y="83723"/>
                    <a:pt x="27156" y="86493"/>
                  </a:cubicBezTo>
                  <a:cubicBezTo>
                    <a:pt x="26997" y="88244"/>
                    <a:pt x="26074" y="91459"/>
                    <a:pt x="27506" y="92892"/>
                  </a:cubicBezTo>
                  <a:cubicBezTo>
                    <a:pt x="28273" y="93679"/>
                    <a:pt x="29537" y="93779"/>
                    <a:pt x="30722" y="93779"/>
                  </a:cubicBezTo>
                  <a:cubicBezTo>
                    <a:pt x="31125" y="93779"/>
                    <a:pt x="31519" y="93767"/>
                    <a:pt x="31881" y="93767"/>
                  </a:cubicBezTo>
                  <a:cubicBezTo>
                    <a:pt x="32090" y="93767"/>
                    <a:pt x="32289" y="93771"/>
                    <a:pt x="32473" y="93783"/>
                  </a:cubicBezTo>
                  <a:cubicBezTo>
                    <a:pt x="33364" y="93794"/>
                    <a:pt x="34248" y="93797"/>
                    <a:pt x="35130" y="93797"/>
                  </a:cubicBezTo>
                  <a:cubicBezTo>
                    <a:pt x="36894" y="93797"/>
                    <a:pt x="38649" y="93783"/>
                    <a:pt x="40431" y="93783"/>
                  </a:cubicBezTo>
                  <a:cubicBezTo>
                    <a:pt x="42851" y="93783"/>
                    <a:pt x="44411" y="92828"/>
                    <a:pt x="44697" y="90281"/>
                  </a:cubicBezTo>
                  <a:cubicBezTo>
                    <a:pt x="44856" y="89008"/>
                    <a:pt x="44570" y="87735"/>
                    <a:pt x="44347" y="86461"/>
                  </a:cubicBezTo>
                  <a:cubicBezTo>
                    <a:pt x="42628" y="77993"/>
                    <a:pt x="41514" y="69652"/>
                    <a:pt x="42119" y="60993"/>
                  </a:cubicBezTo>
                  <a:cubicBezTo>
                    <a:pt x="42692" y="52525"/>
                    <a:pt x="46162" y="44567"/>
                    <a:pt x="42914" y="36162"/>
                  </a:cubicBezTo>
                  <a:cubicBezTo>
                    <a:pt x="42596" y="35303"/>
                    <a:pt x="42182" y="34443"/>
                    <a:pt x="42119" y="33520"/>
                  </a:cubicBezTo>
                  <a:cubicBezTo>
                    <a:pt x="41864" y="30973"/>
                    <a:pt x="44283" y="30305"/>
                    <a:pt x="46130" y="29413"/>
                  </a:cubicBezTo>
                  <a:cubicBezTo>
                    <a:pt x="48836" y="28108"/>
                    <a:pt x="50746" y="25816"/>
                    <a:pt x="53452" y="24543"/>
                  </a:cubicBezTo>
                  <a:cubicBezTo>
                    <a:pt x="55625" y="23483"/>
                    <a:pt x="58053" y="22934"/>
                    <a:pt x="60479" y="22934"/>
                  </a:cubicBezTo>
                  <a:cubicBezTo>
                    <a:pt x="60896" y="22934"/>
                    <a:pt x="61313" y="22950"/>
                    <a:pt x="61729" y="22983"/>
                  </a:cubicBezTo>
                  <a:cubicBezTo>
                    <a:pt x="62889" y="23102"/>
                    <a:pt x="64022" y="23304"/>
                    <a:pt x="65178" y="23304"/>
                  </a:cubicBezTo>
                  <a:cubicBezTo>
                    <a:pt x="65259" y="23304"/>
                    <a:pt x="65340" y="23303"/>
                    <a:pt x="65422" y="23301"/>
                  </a:cubicBezTo>
                  <a:cubicBezTo>
                    <a:pt x="66663" y="23269"/>
                    <a:pt x="67968" y="22887"/>
                    <a:pt x="68796" y="21996"/>
                  </a:cubicBezTo>
                  <a:cubicBezTo>
                    <a:pt x="70324" y="20372"/>
                    <a:pt x="70006" y="17698"/>
                    <a:pt x="70006" y="15629"/>
                  </a:cubicBezTo>
                  <a:cubicBezTo>
                    <a:pt x="70006" y="13942"/>
                    <a:pt x="70133" y="12286"/>
                    <a:pt x="69592" y="10726"/>
                  </a:cubicBezTo>
                  <a:cubicBezTo>
                    <a:pt x="69083" y="9230"/>
                    <a:pt x="67905" y="7957"/>
                    <a:pt x="66472" y="7320"/>
                  </a:cubicBezTo>
                  <a:cubicBezTo>
                    <a:pt x="65642" y="6941"/>
                    <a:pt x="64776" y="6789"/>
                    <a:pt x="63891" y="6789"/>
                  </a:cubicBezTo>
                  <a:cubicBezTo>
                    <a:pt x="60906" y="6789"/>
                    <a:pt x="57713" y="8521"/>
                    <a:pt x="55012" y="9134"/>
                  </a:cubicBezTo>
                  <a:cubicBezTo>
                    <a:pt x="53710" y="9419"/>
                    <a:pt x="52396" y="9574"/>
                    <a:pt x="51085" y="9574"/>
                  </a:cubicBezTo>
                  <a:cubicBezTo>
                    <a:pt x="50344" y="9574"/>
                    <a:pt x="49603" y="9524"/>
                    <a:pt x="48868" y="9421"/>
                  </a:cubicBezTo>
                  <a:cubicBezTo>
                    <a:pt x="46002" y="9071"/>
                    <a:pt x="44856" y="7670"/>
                    <a:pt x="44825" y="4805"/>
                  </a:cubicBezTo>
                  <a:cubicBezTo>
                    <a:pt x="44793" y="1812"/>
                    <a:pt x="43583" y="221"/>
                    <a:pt x="40463" y="62"/>
                  </a:cubicBezTo>
                  <a:cubicBezTo>
                    <a:pt x="39559" y="18"/>
                    <a:pt x="38656" y="0"/>
                    <a:pt x="37751" y="0"/>
                  </a:cubicBezTo>
                  <a:close/>
                </a:path>
              </a:pathLst>
            </a:custGeom>
            <a:solidFill>
              <a:srgbClr val="FFFFFF"/>
            </a:solidFill>
            <a:ln>
              <a:noFill/>
            </a:ln>
            <a:effectLst>
              <a:outerShdw rotWithShape="0" algn="bl" dir="3480000" dist="47625">
                <a:srgbClr val="63504A">
                  <a:alpha val="2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9" name="Google Shape;4409;p87"/>
            <p:cNvSpPr/>
            <p:nvPr/>
          </p:nvSpPr>
          <p:spPr>
            <a:xfrm>
              <a:off x="2857696" y="3279790"/>
              <a:ext cx="904243" cy="1260587"/>
            </a:xfrm>
            <a:custGeom>
              <a:rect b="b" l="l" r="r" t="t"/>
              <a:pathLst>
                <a:path extrusionOk="0" h="85478" w="61315">
                  <a:moveTo>
                    <a:pt x="24959" y="14167"/>
                  </a:moveTo>
                  <a:lnTo>
                    <a:pt x="24959" y="14167"/>
                  </a:lnTo>
                  <a:cubicBezTo>
                    <a:pt x="24736" y="14677"/>
                    <a:pt x="24577" y="15282"/>
                    <a:pt x="24800" y="15886"/>
                  </a:cubicBezTo>
                  <a:cubicBezTo>
                    <a:pt x="25277" y="17255"/>
                    <a:pt x="25246" y="17574"/>
                    <a:pt x="24895" y="17988"/>
                  </a:cubicBezTo>
                  <a:cubicBezTo>
                    <a:pt x="24482" y="18465"/>
                    <a:pt x="24450" y="18911"/>
                    <a:pt x="24545" y="19261"/>
                  </a:cubicBezTo>
                  <a:cubicBezTo>
                    <a:pt x="24176" y="19155"/>
                    <a:pt x="23763" y="19094"/>
                    <a:pt x="23306" y="19094"/>
                  </a:cubicBezTo>
                  <a:cubicBezTo>
                    <a:pt x="23212" y="19094"/>
                    <a:pt x="23115" y="19096"/>
                    <a:pt x="23017" y="19102"/>
                  </a:cubicBezTo>
                  <a:cubicBezTo>
                    <a:pt x="20884" y="18561"/>
                    <a:pt x="17924" y="17988"/>
                    <a:pt x="17924" y="17988"/>
                  </a:cubicBezTo>
                  <a:cubicBezTo>
                    <a:pt x="17924" y="17988"/>
                    <a:pt x="17096" y="17128"/>
                    <a:pt x="16746" y="16810"/>
                  </a:cubicBezTo>
                  <a:cubicBezTo>
                    <a:pt x="16141" y="16237"/>
                    <a:pt x="14613" y="15250"/>
                    <a:pt x="13244" y="14358"/>
                  </a:cubicBezTo>
                  <a:lnTo>
                    <a:pt x="24959" y="14167"/>
                  </a:lnTo>
                  <a:close/>
                  <a:moveTo>
                    <a:pt x="47562" y="13817"/>
                  </a:moveTo>
                  <a:lnTo>
                    <a:pt x="47562" y="13817"/>
                  </a:lnTo>
                  <a:cubicBezTo>
                    <a:pt x="45970" y="14804"/>
                    <a:pt x="43710" y="16205"/>
                    <a:pt x="42946" y="16905"/>
                  </a:cubicBezTo>
                  <a:lnTo>
                    <a:pt x="41800" y="18051"/>
                  </a:lnTo>
                  <a:cubicBezTo>
                    <a:pt x="41800" y="18051"/>
                    <a:pt x="38775" y="18624"/>
                    <a:pt x="36643" y="19229"/>
                  </a:cubicBezTo>
                  <a:cubicBezTo>
                    <a:pt x="36505" y="19218"/>
                    <a:pt x="36368" y="19212"/>
                    <a:pt x="36233" y="19212"/>
                  </a:cubicBezTo>
                  <a:cubicBezTo>
                    <a:pt x="35620" y="19212"/>
                    <a:pt x="35043" y="19321"/>
                    <a:pt x="34573" y="19452"/>
                  </a:cubicBezTo>
                  <a:cubicBezTo>
                    <a:pt x="34524" y="19156"/>
                    <a:pt x="34283" y="19089"/>
                    <a:pt x="33969" y="19089"/>
                  </a:cubicBezTo>
                  <a:cubicBezTo>
                    <a:pt x="33878" y="19089"/>
                    <a:pt x="33782" y="19095"/>
                    <a:pt x="33682" y="19102"/>
                  </a:cubicBezTo>
                  <a:lnTo>
                    <a:pt x="33682" y="14040"/>
                  </a:lnTo>
                  <a:lnTo>
                    <a:pt x="47562" y="13817"/>
                  </a:lnTo>
                  <a:close/>
                  <a:moveTo>
                    <a:pt x="27442" y="1"/>
                  </a:moveTo>
                  <a:lnTo>
                    <a:pt x="27442" y="2707"/>
                  </a:lnTo>
                  <a:lnTo>
                    <a:pt x="24577" y="2739"/>
                  </a:lnTo>
                  <a:lnTo>
                    <a:pt x="24450" y="7673"/>
                  </a:lnTo>
                  <a:lnTo>
                    <a:pt x="27474" y="7514"/>
                  </a:lnTo>
                  <a:lnTo>
                    <a:pt x="27474" y="8883"/>
                  </a:lnTo>
                  <a:lnTo>
                    <a:pt x="3725" y="8724"/>
                  </a:lnTo>
                  <a:lnTo>
                    <a:pt x="3725" y="8692"/>
                  </a:lnTo>
                  <a:lnTo>
                    <a:pt x="3057" y="8692"/>
                  </a:lnTo>
                  <a:lnTo>
                    <a:pt x="3057" y="7673"/>
                  </a:lnTo>
                  <a:lnTo>
                    <a:pt x="1" y="7673"/>
                  </a:lnTo>
                  <a:lnTo>
                    <a:pt x="1" y="12830"/>
                  </a:lnTo>
                  <a:lnTo>
                    <a:pt x="1" y="14995"/>
                  </a:lnTo>
                  <a:lnTo>
                    <a:pt x="3057" y="14995"/>
                  </a:lnTo>
                  <a:lnTo>
                    <a:pt x="3057" y="14581"/>
                  </a:lnTo>
                  <a:lnTo>
                    <a:pt x="10442" y="14454"/>
                  </a:lnTo>
                  <a:cubicBezTo>
                    <a:pt x="10856" y="14900"/>
                    <a:pt x="11366" y="15441"/>
                    <a:pt x="11970" y="16046"/>
                  </a:cubicBezTo>
                  <a:cubicBezTo>
                    <a:pt x="13212" y="17287"/>
                    <a:pt x="14645" y="18656"/>
                    <a:pt x="15631" y="19229"/>
                  </a:cubicBezTo>
                  <a:cubicBezTo>
                    <a:pt x="16459" y="19707"/>
                    <a:pt x="17446" y="20184"/>
                    <a:pt x="17446" y="20184"/>
                  </a:cubicBezTo>
                  <a:cubicBezTo>
                    <a:pt x="17446" y="20184"/>
                    <a:pt x="19452" y="21649"/>
                    <a:pt x="22603" y="22699"/>
                  </a:cubicBezTo>
                  <a:cubicBezTo>
                    <a:pt x="22603" y="22699"/>
                    <a:pt x="24450" y="23909"/>
                    <a:pt x="25246" y="25278"/>
                  </a:cubicBezTo>
                  <a:lnTo>
                    <a:pt x="25246" y="25469"/>
                  </a:lnTo>
                  <a:cubicBezTo>
                    <a:pt x="25246" y="25564"/>
                    <a:pt x="25246" y="25628"/>
                    <a:pt x="25309" y="25660"/>
                  </a:cubicBezTo>
                  <a:cubicBezTo>
                    <a:pt x="25309" y="25787"/>
                    <a:pt x="25341" y="25946"/>
                    <a:pt x="25341" y="26074"/>
                  </a:cubicBezTo>
                  <a:cubicBezTo>
                    <a:pt x="25500" y="27411"/>
                    <a:pt x="25659" y="28843"/>
                    <a:pt x="25882" y="29798"/>
                  </a:cubicBezTo>
                  <a:cubicBezTo>
                    <a:pt x="26041" y="30499"/>
                    <a:pt x="25978" y="31199"/>
                    <a:pt x="25723" y="31868"/>
                  </a:cubicBezTo>
                  <a:cubicBezTo>
                    <a:pt x="25532" y="32345"/>
                    <a:pt x="25405" y="32759"/>
                    <a:pt x="25309" y="33077"/>
                  </a:cubicBezTo>
                  <a:cubicBezTo>
                    <a:pt x="24036" y="33523"/>
                    <a:pt x="24577" y="35115"/>
                    <a:pt x="24577" y="35115"/>
                  </a:cubicBezTo>
                  <a:cubicBezTo>
                    <a:pt x="24577" y="35115"/>
                    <a:pt x="23654" y="35783"/>
                    <a:pt x="24291" y="37439"/>
                  </a:cubicBezTo>
                  <a:cubicBezTo>
                    <a:pt x="24100" y="38457"/>
                    <a:pt x="23654" y="40845"/>
                    <a:pt x="23877" y="42532"/>
                  </a:cubicBezTo>
                  <a:cubicBezTo>
                    <a:pt x="24227" y="43328"/>
                    <a:pt x="25214" y="43615"/>
                    <a:pt x="25214" y="43615"/>
                  </a:cubicBezTo>
                  <a:cubicBezTo>
                    <a:pt x="25214" y="43615"/>
                    <a:pt x="25405" y="42819"/>
                    <a:pt x="25628" y="41896"/>
                  </a:cubicBezTo>
                  <a:cubicBezTo>
                    <a:pt x="25819" y="42851"/>
                    <a:pt x="26041" y="43933"/>
                    <a:pt x="26360" y="45047"/>
                  </a:cubicBezTo>
                  <a:cubicBezTo>
                    <a:pt x="26806" y="46352"/>
                    <a:pt x="27219" y="47594"/>
                    <a:pt x="27474" y="48390"/>
                  </a:cubicBezTo>
                  <a:lnTo>
                    <a:pt x="27474" y="49759"/>
                  </a:lnTo>
                  <a:cubicBezTo>
                    <a:pt x="27283" y="50555"/>
                    <a:pt x="27060" y="51669"/>
                    <a:pt x="27124" y="52401"/>
                  </a:cubicBezTo>
                  <a:cubicBezTo>
                    <a:pt x="27219" y="53324"/>
                    <a:pt x="27315" y="54407"/>
                    <a:pt x="27474" y="55489"/>
                  </a:cubicBezTo>
                  <a:lnTo>
                    <a:pt x="27474" y="81434"/>
                  </a:lnTo>
                  <a:lnTo>
                    <a:pt x="26424" y="81434"/>
                  </a:lnTo>
                  <a:lnTo>
                    <a:pt x="26424" y="84459"/>
                  </a:lnTo>
                  <a:lnTo>
                    <a:pt x="26424" y="85477"/>
                  </a:lnTo>
                  <a:lnTo>
                    <a:pt x="35560" y="85477"/>
                  </a:lnTo>
                  <a:lnTo>
                    <a:pt x="35560" y="81434"/>
                  </a:lnTo>
                  <a:lnTo>
                    <a:pt x="33746" y="81434"/>
                  </a:lnTo>
                  <a:lnTo>
                    <a:pt x="33746" y="55043"/>
                  </a:lnTo>
                  <a:cubicBezTo>
                    <a:pt x="33809" y="54279"/>
                    <a:pt x="33905" y="53579"/>
                    <a:pt x="33937" y="52942"/>
                  </a:cubicBezTo>
                  <a:cubicBezTo>
                    <a:pt x="34000" y="51764"/>
                    <a:pt x="33777" y="49854"/>
                    <a:pt x="33746" y="49377"/>
                  </a:cubicBezTo>
                  <a:lnTo>
                    <a:pt x="33746" y="49186"/>
                  </a:lnTo>
                  <a:cubicBezTo>
                    <a:pt x="33777" y="49027"/>
                    <a:pt x="33841" y="48549"/>
                    <a:pt x="33968" y="47912"/>
                  </a:cubicBezTo>
                  <a:cubicBezTo>
                    <a:pt x="34064" y="47435"/>
                    <a:pt x="34159" y="46894"/>
                    <a:pt x="34287" y="46225"/>
                  </a:cubicBezTo>
                  <a:cubicBezTo>
                    <a:pt x="34923" y="46161"/>
                    <a:pt x="35815" y="45939"/>
                    <a:pt x="36451" y="45206"/>
                  </a:cubicBezTo>
                  <a:cubicBezTo>
                    <a:pt x="36993" y="41450"/>
                    <a:pt x="35592" y="37725"/>
                    <a:pt x="35592" y="37725"/>
                  </a:cubicBezTo>
                  <a:cubicBezTo>
                    <a:pt x="35592" y="37693"/>
                    <a:pt x="35592" y="37693"/>
                    <a:pt x="35560" y="37630"/>
                  </a:cubicBezTo>
                  <a:cubicBezTo>
                    <a:pt x="35560" y="37598"/>
                    <a:pt x="35528" y="37566"/>
                    <a:pt x="35528" y="37534"/>
                  </a:cubicBezTo>
                  <a:cubicBezTo>
                    <a:pt x="35528" y="37470"/>
                    <a:pt x="35528" y="37470"/>
                    <a:pt x="35465" y="37439"/>
                  </a:cubicBezTo>
                  <a:cubicBezTo>
                    <a:pt x="35465" y="37407"/>
                    <a:pt x="35433" y="37375"/>
                    <a:pt x="35433" y="37343"/>
                  </a:cubicBezTo>
                  <a:cubicBezTo>
                    <a:pt x="35433" y="37279"/>
                    <a:pt x="35433" y="37279"/>
                    <a:pt x="35401" y="37248"/>
                  </a:cubicBezTo>
                  <a:cubicBezTo>
                    <a:pt x="35401" y="37216"/>
                    <a:pt x="35369" y="37152"/>
                    <a:pt x="35369" y="37152"/>
                  </a:cubicBezTo>
                  <a:cubicBezTo>
                    <a:pt x="35369" y="37120"/>
                    <a:pt x="35369" y="37120"/>
                    <a:pt x="35305" y="37088"/>
                  </a:cubicBezTo>
                  <a:cubicBezTo>
                    <a:pt x="35305" y="37057"/>
                    <a:pt x="35274" y="37057"/>
                    <a:pt x="35274" y="36993"/>
                  </a:cubicBezTo>
                  <a:cubicBezTo>
                    <a:pt x="35274" y="36993"/>
                    <a:pt x="35274" y="36961"/>
                    <a:pt x="35242" y="36961"/>
                  </a:cubicBezTo>
                  <a:cubicBezTo>
                    <a:pt x="35242" y="36929"/>
                    <a:pt x="35210" y="36929"/>
                    <a:pt x="35210" y="36897"/>
                  </a:cubicBezTo>
                  <a:lnTo>
                    <a:pt x="35210" y="36834"/>
                  </a:lnTo>
                  <a:cubicBezTo>
                    <a:pt x="35210" y="36802"/>
                    <a:pt x="35210" y="36802"/>
                    <a:pt x="35146" y="36770"/>
                  </a:cubicBezTo>
                  <a:lnTo>
                    <a:pt x="35146" y="36738"/>
                  </a:lnTo>
                  <a:cubicBezTo>
                    <a:pt x="35146" y="36675"/>
                    <a:pt x="35146" y="36675"/>
                    <a:pt x="35114" y="36643"/>
                  </a:cubicBezTo>
                  <a:cubicBezTo>
                    <a:pt x="35114" y="36643"/>
                    <a:pt x="35114" y="36611"/>
                    <a:pt x="35083" y="36611"/>
                  </a:cubicBezTo>
                  <a:lnTo>
                    <a:pt x="35083" y="36579"/>
                  </a:lnTo>
                  <a:cubicBezTo>
                    <a:pt x="35083" y="36579"/>
                    <a:pt x="35560" y="34223"/>
                    <a:pt x="34573" y="33746"/>
                  </a:cubicBezTo>
                  <a:cubicBezTo>
                    <a:pt x="34510" y="33778"/>
                    <a:pt x="34446" y="33778"/>
                    <a:pt x="34414" y="33809"/>
                  </a:cubicBezTo>
                  <a:cubicBezTo>
                    <a:pt x="34287" y="33396"/>
                    <a:pt x="34096" y="32791"/>
                    <a:pt x="33777" y="31899"/>
                  </a:cubicBezTo>
                  <a:lnTo>
                    <a:pt x="33650" y="31549"/>
                  </a:lnTo>
                  <a:lnTo>
                    <a:pt x="33650" y="29575"/>
                  </a:lnTo>
                  <a:cubicBezTo>
                    <a:pt x="33714" y="29098"/>
                    <a:pt x="33809" y="28557"/>
                    <a:pt x="33873" y="27984"/>
                  </a:cubicBezTo>
                  <a:lnTo>
                    <a:pt x="34255" y="24864"/>
                  </a:lnTo>
                  <a:cubicBezTo>
                    <a:pt x="34255" y="24864"/>
                    <a:pt x="35083" y="23590"/>
                    <a:pt x="37311" y="22667"/>
                  </a:cubicBezTo>
                  <a:cubicBezTo>
                    <a:pt x="40335" y="21649"/>
                    <a:pt x="42214" y="20248"/>
                    <a:pt x="42214" y="20248"/>
                  </a:cubicBezTo>
                  <a:cubicBezTo>
                    <a:pt x="42214" y="20248"/>
                    <a:pt x="43200" y="19802"/>
                    <a:pt x="44028" y="19293"/>
                  </a:cubicBezTo>
                  <a:cubicBezTo>
                    <a:pt x="44983" y="18752"/>
                    <a:pt x="46448" y="17351"/>
                    <a:pt x="47689" y="16109"/>
                  </a:cubicBezTo>
                  <a:cubicBezTo>
                    <a:pt x="48899" y="14931"/>
                    <a:pt x="49854" y="13849"/>
                    <a:pt x="49886" y="13754"/>
                  </a:cubicBezTo>
                  <a:lnTo>
                    <a:pt x="49949" y="13754"/>
                  </a:lnTo>
                  <a:lnTo>
                    <a:pt x="57081" y="13658"/>
                  </a:lnTo>
                  <a:lnTo>
                    <a:pt x="57081" y="14995"/>
                  </a:lnTo>
                  <a:lnTo>
                    <a:pt x="60933" y="14995"/>
                  </a:lnTo>
                  <a:lnTo>
                    <a:pt x="61315" y="7705"/>
                  </a:lnTo>
                  <a:lnTo>
                    <a:pt x="57176" y="7705"/>
                  </a:lnTo>
                  <a:lnTo>
                    <a:pt x="57176" y="9042"/>
                  </a:lnTo>
                  <a:lnTo>
                    <a:pt x="33682" y="8883"/>
                  </a:lnTo>
                  <a:lnTo>
                    <a:pt x="33682" y="7164"/>
                  </a:lnTo>
                  <a:lnTo>
                    <a:pt x="36865" y="7005"/>
                  </a:lnTo>
                  <a:lnTo>
                    <a:pt x="36674" y="2548"/>
                  </a:lnTo>
                  <a:lnTo>
                    <a:pt x="33682" y="2579"/>
                  </a:lnTo>
                  <a:lnTo>
                    <a:pt x="33682" y="1"/>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0" name="Google Shape;4410;p87"/>
            <p:cNvSpPr/>
            <p:nvPr/>
          </p:nvSpPr>
          <p:spPr>
            <a:xfrm>
              <a:off x="2866618" y="3416416"/>
              <a:ext cx="869498" cy="78427"/>
            </a:xfrm>
            <a:custGeom>
              <a:rect b="b" l="l" r="r" t="t"/>
              <a:pathLst>
                <a:path extrusionOk="0" h="5318" w="58959">
                  <a:moveTo>
                    <a:pt x="0" y="1"/>
                  </a:moveTo>
                  <a:lnTo>
                    <a:pt x="0" y="5317"/>
                  </a:lnTo>
                  <a:lnTo>
                    <a:pt x="58386" y="4362"/>
                  </a:lnTo>
                  <a:lnTo>
                    <a:pt x="58959" y="415"/>
                  </a:lnTo>
                  <a:lnTo>
                    <a:pt x="0" y="1"/>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1" name="Google Shape;4411;p87"/>
            <p:cNvSpPr/>
            <p:nvPr/>
          </p:nvSpPr>
          <p:spPr>
            <a:xfrm>
              <a:off x="3276496" y="3279333"/>
              <a:ext cx="78412" cy="1260572"/>
            </a:xfrm>
            <a:custGeom>
              <a:rect b="b" l="l" r="r" t="t"/>
              <a:pathLst>
                <a:path extrusionOk="0" h="85477" w="5317">
                  <a:moveTo>
                    <a:pt x="0" y="0"/>
                  </a:moveTo>
                  <a:lnTo>
                    <a:pt x="0" y="85477"/>
                  </a:lnTo>
                  <a:lnTo>
                    <a:pt x="5317" y="85477"/>
                  </a:lnTo>
                  <a:lnTo>
                    <a:pt x="5317" y="0"/>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2" name="Google Shape;4412;p87"/>
            <p:cNvSpPr/>
            <p:nvPr/>
          </p:nvSpPr>
          <p:spPr>
            <a:xfrm>
              <a:off x="2866618" y="3407966"/>
              <a:ext cx="869498" cy="77955"/>
            </a:xfrm>
            <a:custGeom>
              <a:rect b="b" l="l" r="r" t="t"/>
              <a:pathLst>
                <a:path extrusionOk="0" h="5286" w="58959">
                  <a:moveTo>
                    <a:pt x="0" y="1"/>
                  </a:moveTo>
                  <a:lnTo>
                    <a:pt x="0" y="5285"/>
                  </a:lnTo>
                  <a:lnTo>
                    <a:pt x="58386" y="4330"/>
                  </a:lnTo>
                  <a:lnTo>
                    <a:pt x="58959" y="383"/>
                  </a:lnTo>
                  <a:lnTo>
                    <a:pt x="0" y="1"/>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3" name="Google Shape;4413;p87"/>
            <p:cNvSpPr/>
            <p:nvPr/>
          </p:nvSpPr>
          <p:spPr>
            <a:xfrm>
              <a:off x="3262411" y="3279333"/>
              <a:ext cx="78412" cy="1260572"/>
            </a:xfrm>
            <a:custGeom>
              <a:rect b="b" l="l" r="r" t="t"/>
              <a:pathLst>
                <a:path extrusionOk="0" h="85477" w="5317">
                  <a:moveTo>
                    <a:pt x="0" y="0"/>
                  </a:moveTo>
                  <a:lnTo>
                    <a:pt x="0" y="85477"/>
                  </a:lnTo>
                  <a:lnTo>
                    <a:pt x="5317" y="85477"/>
                  </a:lnTo>
                  <a:lnTo>
                    <a:pt x="5317" y="0"/>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4" name="Google Shape;4414;p87"/>
            <p:cNvSpPr/>
            <p:nvPr/>
          </p:nvSpPr>
          <p:spPr>
            <a:xfrm>
              <a:off x="2856752" y="3392952"/>
              <a:ext cx="45098" cy="107524"/>
            </a:xfrm>
            <a:custGeom>
              <a:rect b="b" l="l" r="r" t="t"/>
              <a:pathLst>
                <a:path extrusionOk="0" h="7291" w="3058">
                  <a:moveTo>
                    <a:pt x="1" y="0"/>
                  </a:moveTo>
                  <a:lnTo>
                    <a:pt x="1" y="7290"/>
                  </a:lnTo>
                  <a:lnTo>
                    <a:pt x="3057" y="7290"/>
                  </a:lnTo>
                  <a:lnTo>
                    <a:pt x="3057" y="0"/>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5" name="Google Shape;4415;p87"/>
            <p:cNvSpPr/>
            <p:nvPr/>
          </p:nvSpPr>
          <p:spPr>
            <a:xfrm>
              <a:off x="3700929" y="3392952"/>
              <a:ext cx="45083" cy="107524"/>
            </a:xfrm>
            <a:custGeom>
              <a:rect b="b" l="l" r="r" t="t"/>
              <a:pathLst>
                <a:path extrusionOk="0" h="7291" w="3057">
                  <a:moveTo>
                    <a:pt x="0" y="0"/>
                  </a:moveTo>
                  <a:lnTo>
                    <a:pt x="0" y="7290"/>
                  </a:lnTo>
                  <a:lnTo>
                    <a:pt x="3056" y="7290"/>
                  </a:lnTo>
                  <a:lnTo>
                    <a:pt x="3056" y="0"/>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6" name="Google Shape;4416;p87"/>
            <p:cNvSpPr/>
            <p:nvPr/>
          </p:nvSpPr>
          <p:spPr>
            <a:xfrm>
              <a:off x="3301847" y="4282189"/>
              <a:ext cx="14099" cy="14099"/>
            </a:xfrm>
            <a:custGeom>
              <a:rect b="b" l="l" r="r" t="t"/>
              <a:pathLst>
                <a:path extrusionOk="0" h="956" w="956">
                  <a:moveTo>
                    <a:pt x="478" y="0"/>
                  </a:moveTo>
                  <a:cubicBezTo>
                    <a:pt x="191" y="0"/>
                    <a:pt x="0" y="223"/>
                    <a:pt x="0" y="478"/>
                  </a:cubicBezTo>
                  <a:cubicBezTo>
                    <a:pt x="0" y="732"/>
                    <a:pt x="191" y="955"/>
                    <a:pt x="478" y="955"/>
                  </a:cubicBezTo>
                  <a:cubicBezTo>
                    <a:pt x="733" y="955"/>
                    <a:pt x="955" y="732"/>
                    <a:pt x="955" y="478"/>
                  </a:cubicBezTo>
                  <a:cubicBezTo>
                    <a:pt x="955" y="223"/>
                    <a:pt x="733" y="0"/>
                    <a:pt x="478"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7" name="Google Shape;4417;p87"/>
            <p:cNvSpPr/>
            <p:nvPr/>
          </p:nvSpPr>
          <p:spPr>
            <a:xfrm>
              <a:off x="3300904" y="4281717"/>
              <a:ext cx="15514" cy="15042"/>
            </a:xfrm>
            <a:custGeom>
              <a:rect b="b" l="l" r="r" t="t"/>
              <a:pathLst>
                <a:path extrusionOk="0" h="1020" w="1052">
                  <a:moveTo>
                    <a:pt x="542" y="64"/>
                  </a:moveTo>
                  <a:cubicBezTo>
                    <a:pt x="733" y="64"/>
                    <a:pt x="924" y="287"/>
                    <a:pt x="988" y="510"/>
                  </a:cubicBezTo>
                  <a:cubicBezTo>
                    <a:pt x="988" y="764"/>
                    <a:pt x="765" y="955"/>
                    <a:pt x="542" y="955"/>
                  </a:cubicBezTo>
                  <a:cubicBezTo>
                    <a:pt x="287" y="955"/>
                    <a:pt x="96" y="764"/>
                    <a:pt x="96" y="510"/>
                  </a:cubicBezTo>
                  <a:cubicBezTo>
                    <a:pt x="96" y="287"/>
                    <a:pt x="287" y="64"/>
                    <a:pt x="542" y="64"/>
                  </a:cubicBezTo>
                  <a:close/>
                  <a:moveTo>
                    <a:pt x="542" y="0"/>
                  </a:moveTo>
                  <a:cubicBezTo>
                    <a:pt x="255" y="0"/>
                    <a:pt x="1" y="223"/>
                    <a:pt x="1" y="510"/>
                  </a:cubicBezTo>
                  <a:cubicBezTo>
                    <a:pt x="1" y="796"/>
                    <a:pt x="255" y="1019"/>
                    <a:pt x="542" y="1019"/>
                  </a:cubicBezTo>
                  <a:cubicBezTo>
                    <a:pt x="797" y="1019"/>
                    <a:pt x="1051" y="796"/>
                    <a:pt x="1051" y="510"/>
                  </a:cubicBezTo>
                  <a:cubicBezTo>
                    <a:pt x="1051" y="223"/>
                    <a:pt x="797" y="0"/>
                    <a:pt x="542"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8" name="Google Shape;4418;p87"/>
            <p:cNvSpPr/>
            <p:nvPr/>
          </p:nvSpPr>
          <p:spPr>
            <a:xfrm>
              <a:off x="3190102" y="3609735"/>
              <a:ext cx="67160" cy="41927"/>
            </a:xfrm>
            <a:custGeom>
              <a:rect b="b" l="l" r="r" t="t"/>
              <a:pathLst>
                <a:path extrusionOk="0" h="2843" w="4554">
                  <a:moveTo>
                    <a:pt x="2428" y="0"/>
                  </a:moveTo>
                  <a:cubicBezTo>
                    <a:pt x="1711" y="0"/>
                    <a:pt x="1" y="263"/>
                    <a:pt x="1" y="263"/>
                  </a:cubicBezTo>
                  <a:cubicBezTo>
                    <a:pt x="1" y="263"/>
                    <a:pt x="1879" y="1505"/>
                    <a:pt x="2675" y="2842"/>
                  </a:cubicBezTo>
                  <a:cubicBezTo>
                    <a:pt x="4553" y="2014"/>
                    <a:pt x="3980" y="741"/>
                    <a:pt x="3980" y="741"/>
                  </a:cubicBezTo>
                  <a:cubicBezTo>
                    <a:pt x="3980" y="741"/>
                    <a:pt x="3152" y="9"/>
                    <a:pt x="2611" y="9"/>
                  </a:cubicBezTo>
                  <a:cubicBezTo>
                    <a:pt x="2562" y="3"/>
                    <a:pt x="2500" y="0"/>
                    <a:pt x="2428"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9" name="Google Shape;4419;p87"/>
            <p:cNvSpPr/>
            <p:nvPr/>
          </p:nvSpPr>
          <p:spPr>
            <a:xfrm>
              <a:off x="3354896" y="3609425"/>
              <a:ext cx="54005" cy="36603"/>
            </a:xfrm>
            <a:custGeom>
              <a:rect b="b" l="l" r="r" t="t"/>
              <a:pathLst>
                <a:path extrusionOk="0" h="2482" w="3662">
                  <a:moveTo>
                    <a:pt x="1947" y="0"/>
                  </a:moveTo>
                  <a:cubicBezTo>
                    <a:pt x="1206" y="0"/>
                    <a:pt x="533" y="91"/>
                    <a:pt x="446" y="125"/>
                  </a:cubicBezTo>
                  <a:cubicBezTo>
                    <a:pt x="319" y="253"/>
                    <a:pt x="96" y="30"/>
                    <a:pt x="64" y="444"/>
                  </a:cubicBezTo>
                  <a:cubicBezTo>
                    <a:pt x="1" y="889"/>
                    <a:pt x="606" y="2481"/>
                    <a:pt x="606" y="2481"/>
                  </a:cubicBezTo>
                  <a:cubicBezTo>
                    <a:pt x="606" y="2481"/>
                    <a:pt x="1433" y="1208"/>
                    <a:pt x="3662" y="284"/>
                  </a:cubicBezTo>
                  <a:cubicBezTo>
                    <a:pt x="3253" y="65"/>
                    <a:pt x="2576" y="0"/>
                    <a:pt x="19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0" name="Google Shape;4420;p87"/>
            <p:cNvSpPr/>
            <p:nvPr/>
          </p:nvSpPr>
          <p:spPr>
            <a:xfrm>
              <a:off x="3248799" y="3456738"/>
              <a:ext cx="120664" cy="141812"/>
            </a:xfrm>
            <a:custGeom>
              <a:rect b="b" l="l" r="r" t="t"/>
              <a:pathLst>
                <a:path extrusionOk="0" h="9616" w="8182">
                  <a:moveTo>
                    <a:pt x="2496" y="1"/>
                  </a:moveTo>
                  <a:cubicBezTo>
                    <a:pt x="2110" y="1"/>
                    <a:pt x="1721" y="56"/>
                    <a:pt x="1337" y="100"/>
                  </a:cubicBezTo>
                  <a:cubicBezTo>
                    <a:pt x="223" y="227"/>
                    <a:pt x="0" y="928"/>
                    <a:pt x="0" y="928"/>
                  </a:cubicBezTo>
                  <a:cubicBezTo>
                    <a:pt x="0" y="928"/>
                    <a:pt x="3120" y="6117"/>
                    <a:pt x="3120" y="6372"/>
                  </a:cubicBezTo>
                  <a:cubicBezTo>
                    <a:pt x="3120" y="6626"/>
                    <a:pt x="4202" y="9109"/>
                    <a:pt x="4330" y="9460"/>
                  </a:cubicBezTo>
                  <a:cubicBezTo>
                    <a:pt x="4383" y="9576"/>
                    <a:pt x="4602" y="9615"/>
                    <a:pt x="4871" y="9615"/>
                  </a:cubicBezTo>
                  <a:cubicBezTo>
                    <a:pt x="5408" y="9615"/>
                    <a:pt x="6144" y="9460"/>
                    <a:pt x="6144" y="9460"/>
                  </a:cubicBezTo>
                  <a:cubicBezTo>
                    <a:pt x="6144" y="9460"/>
                    <a:pt x="8182" y="8250"/>
                    <a:pt x="8054" y="7454"/>
                  </a:cubicBezTo>
                  <a:cubicBezTo>
                    <a:pt x="8017" y="7140"/>
                    <a:pt x="7766" y="7084"/>
                    <a:pt x="7441" y="7084"/>
                  </a:cubicBezTo>
                  <a:cubicBezTo>
                    <a:pt x="7259" y="7084"/>
                    <a:pt x="7054" y="7101"/>
                    <a:pt x="6850" y="7101"/>
                  </a:cubicBezTo>
                  <a:cubicBezTo>
                    <a:pt x="6494" y="7101"/>
                    <a:pt x="6142" y="7048"/>
                    <a:pt x="5921" y="6754"/>
                  </a:cubicBezTo>
                  <a:cubicBezTo>
                    <a:pt x="5412" y="5990"/>
                    <a:pt x="5603" y="5512"/>
                    <a:pt x="5826" y="4684"/>
                  </a:cubicBezTo>
                  <a:cubicBezTo>
                    <a:pt x="6017" y="3825"/>
                    <a:pt x="5730" y="2392"/>
                    <a:pt x="4648" y="1055"/>
                  </a:cubicBezTo>
                  <a:cubicBezTo>
                    <a:pt x="3960" y="200"/>
                    <a:pt x="3231" y="1"/>
                    <a:pt x="2496"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1" name="Google Shape;4421;p87"/>
            <p:cNvSpPr/>
            <p:nvPr/>
          </p:nvSpPr>
          <p:spPr>
            <a:xfrm>
              <a:off x="3206074" y="3469038"/>
              <a:ext cx="93440" cy="124454"/>
            </a:xfrm>
            <a:custGeom>
              <a:rect b="b" l="l" r="r" t="t"/>
              <a:pathLst>
                <a:path extrusionOk="0" h="8439" w="6336">
                  <a:moveTo>
                    <a:pt x="2826" y="1"/>
                  </a:moveTo>
                  <a:cubicBezTo>
                    <a:pt x="2672" y="1"/>
                    <a:pt x="2530" y="18"/>
                    <a:pt x="2419" y="62"/>
                  </a:cubicBezTo>
                  <a:cubicBezTo>
                    <a:pt x="1974" y="253"/>
                    <a:pt x="637" y="1654"/>
                    <a:pt x="1114" y="3054"/>
                  </a:cubicBezTo>
                  <a:cubicBezTo>
                    <a:pt x="1592" y="4455"/>
                    <a:pt x="1560" y="4774"/>
                    <a:pt x="1178" y="5156"/>
                  </a:cubicBezTo>
                  <a:cubicBezTo>
                    <a:pt x="0" y="6620"/>
                    <a:pt x="1751" y="7639"/>
                    <a:pt x="2069" y="7830"/>
                  </a:cubicBezTo>
                  <a:cubicBezTo>
                    <a:pt x="2356" y="7989"/>
                    <a:pt x="2993" y="8371"/>
                    <a:pt x="3629" y="8435"/>
                  </a:cubicBezTo>
                  <a:cubicBezTo>
                    <a:pt x="3683" y="8437"/>
                    <a:pt x="3736" y="8439"/>
                    <a:pt x="3787" y="8439"/>
                  </a:cubicBezTo>
                  <a:cubicBezTo>
                    <a:pt x="4336" y="8439"/>
                    <a:pt x="4712" y="8286"/>
                    <a:pt x="5062" y="8053"/>
                  </a:cubicBezTo>
                  <a:cubicBezTo>
                    <a:pt x="5412" y="7830"/>
                    <a:pt x="6335" y="6461"/>
                    <a:pt x="6303" y="6302"/>
                  </a:cubicBezTo>
                  <a:cubicBezTo>
                    <a:pt x="6240" y="6142"/>
                    <a:pt x="5603" y="571"/>
                    <a:pt x="3979" y="189"/>
                  </a:cubicBezTo>
                  <a:cubicBezTo>
                    <a:pt x="3979" y="189"/>
                    <a:pt x="3339" y="1"/>
                    <a:pt x="2826"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2" name="Google Shape;4422;p87"/>
            <p:cNvSpPr/>
            <p:nvPr/>
          </p:nvSpPr>
          <p:spPr>
            <a:xfrm>
              <a:off x="3346446" y="3836162"/>
              <a:ext cx="56350" cy="126401"/>
            </a:xfrm>
            <a:custGeom>
              <a:rect b="b" l="l" r="r" t="t"/>
              <a:pathLst>
                <a:path extrusionOk="0" h="8571" w="3821">
                  <a:moveTo>
                    <a:pt x="2420" y="0"/>
                  </a:moveTo>
                  <a:cubicBezTo>
                    <a:pt x="2420" y="0"/>
                    <a:pt x="224" y="3120"/>
                    <a:pt x="160" y="3470"/>
                  </a:cubicBezTo>
                  <a:cubicBezTo>
                    <a:pt x="96" y="3788"/>
                    <a:pt x="1" y="6081"/>
                    <a:pt x="1" y="6208"/>
                  </a:cubicBezTo>
                  <a:cubicBezTo>
                    <a:pt x="1" y="6335"/>
                    <a:pt x="415" y="8564"/>
                    <a:pt x="415" y="8564"/>
                  </a:cubicBezTo>
                  <a:cubicBezTo>
                    <a:pt x="415" y="8564"/>
                    <a:pt x="491" y="8570"/>
                    <a:pt x="622" y="8570"/>
                  </a:cubicBezTo>
                  <a:cubicBezTo>
                    <a:pt x="1132" y="8570"/>
                    <a:pt x="2462" y="8470"/>
                    <a:pt x="3248" y="7481"/>
                  </a:cubicBezTo>
                  <a:cubicBezTo>
                    <a:pt x="3821" y="3757"/>
                    <a:pt x="2420" y="0"/>
                    <a:pt x="2420" y="0"/>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3" name="Google Shape;4423;p87"/>
            <p:cNvSpPr/>
            <p:nvPr/>
          </p:nvSpPr>
          <p:spPr>
            <a:xfrm>
              <a:off x="3205130" y="3825824"/>
              <a:ext cx="37105" cy="97201"/>
            </a:xfrm>
            <a:custGeom>
              <a:rect b="b" l="l" r="r" t="t"/>
              <a:pathLst>
                <a:path extrusionOk="0" h="6591" w="2516">
                  <a:moveTo>
                    <a:pt x="796" y="1"/>
                  </a:moveTo>
                  <a:cubicBezTo>
                    <a:pt x="796" y="1"/>
                    <a:pt x="0" y="3375"/>
                    <a:pt x="255" y="5508"/>
                  </a:cubicBezTo>
                  <a:cubicBezTo>
                    <a:pt x="605" y="6304"/>
                    <a:pt x="1624" y="6591"/>
                    <a:pt x="1624" y="6591"/>
                  </a:cubicBezTo>
                  <a:cubicBezTo>
                    <a:pt x="1624" y="6591"/>
                    <a:pt x="2515" y="2802"/>
                    <a:pt x="2515" y="2579"/>
                  </a:cubicBezTo>
                  <a:cubicBezTo>
                    <a:pt x="2515" y="2325"/>
                    <a:pt x="2197" y="701"/>
                    <a:pt x="2197" y="701"/>
                  </a:cubicBezTo>
                  <a:lnTo>
                    <a:pt x="796" y="1"/>
                  </a:ln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4" name="Google Shape;4424;p87"/>
            <p:cNvSpPr/>
            <p:nvPr/>
          </p:nvSpPr>
          <p:spPr>
            <a:xfrm>
              <a:off x="3224848" y="3616430"/>
              <a:ext cx="142741" cy="172782"/>
            </a:xfrm>
            <a:custGeom>
              <a:rect b="b" l="l" r="r" t="t"/>
              <a:pathLst>
                <a:path extrusionOk="0" h="11716" w="9679">
                  <a:moveTo>
                    <a:pt x="796" y="9010"/>
                  </a:moveTo>
                  <a:cubicBezTo>
                    <a:pt x="1051" y="8373"/>
                    <a:pt x="1115" y="7673"/>
                    <a:pt x="955" y="6940"/>
                  </a:cubicBezTo>
                  <a:cubicBezTo>
                    <a:pt x="764" y="5985"/>
                    <a:pt x="542" y="4553"/>
                    <a:pt x="382" y="3184"/>
                  </a:cubicBezTo>
                  <a:cubicBezTo>
                    <a:pt x="287" y="2006"/>
                    <a:pt x="160" y="892"/>
                    <a:pt x="128" y="382"/>
                  </a:cubicBezTo>
                  <a:cubicBezTo>
                    <a:pt x="128" y="128"/>
                    <a:pt x="64" y="0"/>
                    <a:pt x="64" y="0"/>
                  </a:cubicBezTo>
                  <a:lnTo>
                    <a:pt x="9551" y="160"/>
                  </a:lnTo>
                  <a:cubicBezTo>
                    <a:pt x="9551" y="160"/>
                    <a:pt x="9519" y="764"/>
                    <a:pt x="9424" y="1592"/>
                  </a:cubicBezTo>
                  <a:lnTo>
                    <a:pt x="9042" y="5094"/>
                  </a:lnTo>
                  <a:cubicBezTo>
                    <a:pt x="8946" y="5794"/>
                    <a:pt x="8819" y="6463"/>
                    <a:pt x="8723" y="6972"/>
                  </a:cubicBezTo>
                  <a:cubicBezTo>
                    <a:pt x="8564" y="7673"/>
                    <a:pt x="8628" y="8373"/>
                    <a:pt x="8882" y="9042"/>
                  </a:cubicBezTo>
                  <a:cubicBezTo>
                    <a:pt x="9615" y="11015"/>
                    <a:pt x="9678" y="11716"/>
                    <a:pt x="9678" y="11716"/>
                  </a:cubicBezTo>
                  <a:lnTo>
                    <a:pt x="0" y="11716"/>
                  </a:lnTo>
                  <a:cubicBezTo>
                    <a:pt x="0" y="11652"/>
                    <a:pt x="32" y="10920"/>
                    <a:pt x="796" y="9010"/>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5" name="Google Shape;4425;p87"/>
            <p:cNvSpPr/>
            <p:nvPr/>
          </p:nvSpPr>
          <p:spPr>
            <a:xfrm>
              <a:off x="3288235" y="3788275"/>
              <a:ext cx="89208" cy="541322"/>
            </a:xfrm>
            <a:custGeom>
              <a:rect b="b" l="l" r="r" t="t"/>
              <a:pathLst>
                <a:path extrusionOk="0" h="36706" w="6049">
                  <a:moveTo>
                    <a:pt x="5635" y="7704"/>
                  </a:moveTo>
                  <a:lnTo>
                    <a:pt x="5539" y="9009"/>
                  </a:lnTo>
                  <a:cubicBezTo>
                    <a:pt x="5476" y="9423"/>
                    <a:pt x="5412" y="9869"/>
                    <a:pt x="5380" y="10314"/>
                  </a:cubicBezTo>
                  <a:cubicBezTo>
                    <a:pt x="5157" y="11524"/>
                    <a:pt x="4935" y="12638"/>
                    <a:pt x="4775" y="13466"/>
                  </a:cubicBezTo>
                  <a:cubicBezTo>
                    <a:pt x="4616" y="14294"/>
                    <a:pt x="4489" y="14835"/>
                    <a:pt x="4489" y="14835"/>
                  </a:cubicBezTo>
                  <a:cubicBezTo>
                    <a:pt x="4489" y="14835"/>
                    <a:pt x="4807" y="17159"/>
                    <a:pt x="4744" y="18496"/>
                  </a:cubicBezTo>
                  <a:cubicBezTo>
                    <a:pt x="4489" y="22030"/>
                    <a:pt x="3502" y="27282"/>
                    <a:pt x="3024" y="29797"/>
                  </a:cubicBezTo>
                  <a:cubicBezTo>
                    <a:pt x="2865" y="30530"/>
                    <a:pt x="2897" y="31325"/>
                    <a:pt x="3056" y="32090"/>
                  </a:cubicBezTo>
                  <a:cubicBezTo>
                    <a:pt x="3120" y="32249"/>
                    <a:pt x="3120" y="32440"/>
                    <a:pt x="3120" y="32663"/>
                  </a:cubicBezTo>
                  <a:cubicBezTo>
                    <a:pt x="3120" y="32758"/>
                    <a:pt x="3056" y="33013"/>
                    <a:pt x="3024" y="33299"/>
                  </a:cubicBezTo>
                  <a:cubicBezTo>
                    <a:pt x="2993" y="33681"/>
                    <a:pt x="2897" y="34191"/>
                    <a:pt x="2833" y="34668"/>
                  </a:cubicBezTo>
                  <a:cubicBezTo>
                    <a:pt x="2738" y="35082"/>
                    <a:pt x="2706" y="35528"/>
                    <a:pt x="2674" y="35782"/>
                  </a:cubicBezTo>
                  <a:cubicBezTo>
                    <a:pt x="2642" y="36101"/>
                    <a:pt x="2388" y="36387"/>
                    <a:pt x="2069" y="36515"/>
                  </a:cubicBezTo>
                  <a:cubicBezTo>
                    <a:pt x="1465" y="36706"/>
                    <a:pt x="828" y="36546"/>
                    <a:pt x="414" y="36069"/>
                  </a:cubicBezTo>
                  <a:cubicBezTo>
                    <a:pt x="159" y="35782"/>
                    <a:pt x="32" y="35432"/>
                    <a:pt x="159" y="35082"/>
                  </a:cubicBezTo>
                  <a:lnTo>
                    <a:pt x="1146" y="31166"/>
                  </a:lnTo>
                  <a:lnTo>
                    <a:pt x="605" y="15631"/>
                  </a:lnTo>
                  <a:lnTo>
                    <a:pt x="828" y="14517"/>
                  </a:lnTo>
                  <a:cubicBezTo>
                    <a:pt x="764" y="13880"/>
                    <a:pt x="732" y="13275"/>
                    <a:pt x="669" y="12670"/>
                  </a:cubicBezTo>
                  <a:cubicBezTo>
                    <a:pt x="573" y="11397"/>
                    <a:pt x="478" y="10219"/>
                    <a:pt x="414" y="9137"/>
                  </a:cubicBezTo>
                  <a:cubicBezTo>
                    <a:pt x="0" y="2738"/>
                    <a:pt x="318" y="32"/>
                    <a:pt x="318" y="32"/>
                  </a:cubicBezTo>
                  <a:lnTo>
                    <a:pt x="5412" y="32"/>
                  </a:lnTo>
                  <a:cubicBezTo>
                    <a:pt x="5412" y="0"/>
                    <a:pt x="6049" y="2738"/>
                    <a:pt x="5635" y="770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6" name="Google Shape;4426;p87"/>
            <p:cNvSpPr/>
            <p:nvPr/>
          </p:nvSpPr>
          <p:spPr>
            <a:xfrm>
              <a:off x="3274151" y="3532395"/>
              <a:ext cx="43195" cy="59167"/>
            </a:xfrm>
            <a:custGeom>
              <a:rect b="b" l="l" r="r" t="t"/>
              <a:pathLst>
                <a:path extrusionOk="0" h="4012" w="2929">
                  <a:moveTo>
                    <a:pt x="2929" y="4011"/>
                  </a:moveTo>
                  <a:lnTo>
                    <a:pt x="0" y="4011"/>
                  </a:lnTo>
                  <a:lnTo>
                    <a:pt x="96" y="2483"/>
                  </a:lnTo>
                  <a:lnTo>
                    <a:pt x="159" y="1719"/>
                  </a:lnTo>
                  <a:lnTo>
                    <a:pt x="287" y="0"/>
                  </a:lnTo>
                  <a:lnTo>
                    <a:pt x="2674" y="0"/>
                  </a:lnTo>
                  <a:lnTo>
                    <a:pt x="2738" y="1146"/>
                  </a:lnTo>
                  <a:lnTo>
                    <a:pt x="2929" y="3916"/>
                  </a:ln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7" name="Google Shape;4427;p87"/>
            <p:cNvSpPr/>
            <p:nvPr/>
          </p:nvSpPr>
          <p:spPr>
            <a:xfrm>
              <a:off x="3229538" y="3463846"/>
              <a:ext cx="94384" cy="102820"/>
            </a:xfrm>
            <a:custGeom>
              <a:rect b="b" l="l" r="r" t="t"/>
              <a:pathLst>
                <a:path extrusionOk="0" h="6972" w="6400">
                  <a:moveTo>
                    <a:pt x="5413" y="6558"/>
                  </a:moveTo>
                  <a:cubicBezTo>
                    <a:pt x="5381" y="6622"/>
                    <a:pt x="5285" y="6654"/>
                    <a:pt x="5222" y="6717"/>
                  </a:cubicBezTo>
                  <a:lnTo>
                    <a:pt x="4935" y="6813"/>
                  </a:lnTo>
                  <a:lnTo>
                    <a:pt x="4649" y="6940"/>
                  </a:lnTo>
                  <a:cubicBezTo>
                    <a:pt x="4585" y="6972"/>
                    <a:pt x="4490" y="6972"/>
                    <a:pt x="4426" y="6972"/>
                  </a:cubicBezTo>
                  <a:cubicBezTo>
                    <a:pt x="3057" y="6654"/>
                    <a:pt x="2261" y="6335"/>
                    <a:pt x="1306" y="4712"/>
                  </a:cubicBezTo>
                  <a:cubicBezTo>
                    <a:pt x="1274" y="4680"/>
                    <a:pt x="1242" y="4616"/>
                    <a:pt x="1242" y="4553"/>
                  </a:cubicBezTo>
                  <a:cubicBezTo>
                    <a:pt x="1" y="2547"/>
                    <a:pt x="797" y="1210"/>
                    <a:pt x="1879" y="732"/>
                  </a:cubicBezTo>
                  <a:lnTo>
                    <a:pt x="1879" y="732"/>
                  </a:lnTo>
                  <a:lnTo>
                    <a:pt x="2197" y="573"/>
                  </a:lnTo>
                  <a:lnTo>
                    <a:pt x="2357" y="478"/>
                  </a:lnTo>
                  <a:lnTo>
                    <a:pt x="2516" y="414"/>
                  </a:lnTo>
                  <a:cubicBezTo>
                    <a:pt x="3375" y="0"/>
                    <a:pt x="4585" y="159"/>
                    <a:pt x="5317" y="1433"/>
                  </a:cubicBezTo>
                  <a:cubicBezTo>
                    <a:pt x="5317" y="1496"/>
                    <a:pt x="5381" y="1496"/>
                    <a:pt x="5381" y="1528"/>
                  </a:cubicBezTo>
                  <a:cubicBezTo>
                    <a:pt x="5381" y="1560"/>
                    <a:pt x="5413" y="1592"/>
                    <a:pt x="5413" y="1656"/>
                  </a:cubicBezTo>
                  <a:cubicBezTo>
                    <a:pt x="5413" y="1687"/>
                    <a:pt x="5445" y="1719"/>
                    <a:pt x="5445" y="1751"/>
                  </a:cubicBezTo>
                  <a:lnTo>
                    <a:pt x="5572" y="2006"/>
                  </a:lnTo>
                  <a:cubicBezTo>
                    <a:pt x="5572" y="2038"/>
                    <a:pt x="5604" y="2069"/>
                    <a:pt x="5604" y="2133"/>
                  </a:cubicBezTo>
                  <a:lnTo>
                    <a:pt x="5604" y="2133"/>
                  </a:lnTo>
                  <a:cubicBezTo>
                    <a:pt x="5667" y="2292"/>
                    <a:pt x="5731" y="2451"/>
                    <a:pt x="5763" y="2642"/>
                  </a:cubicBezTo>
                  <a:lnTo>
                    <a:pt x="5763" y="2674"/>
                  </a:lnTo>
                  <a:cubicBezTo>
                    <a:pt x="6400" y="4521"/>
                    <a:pt x="6049" y="5348"/>
                    <a:pt x="5413" y="6558"/>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8" name="Google Shape;4428;p87"/>
            <p:cNvSpPr/>
            <p:nvPr/>
          </p:nvSpPr>
          <p:spPr>
            <a:xfrm>
              <a:off x="3254890" y="3518296"/>
              <a:ext cx="16915" cy="9881"/>
            </a:xfrm>
            <a:custGeom>
              <a:rect b="b" l="l" r="r" t="t"/>
              <a:pathLst>
                <a:path extrusionOk="0" h="670" w="1147">
                  <a:moveTo>
                    <a:pt x="1147" y="1"/>
                  </a:moveTo>
                  <a:lnTo>
                    <a:pt x="1147" y="1"/>
                  </a:lnTo>
                  <a:cubicBezTo>
                    <a:pt x="1051" y="33"/>
                    <a:pt x="988" y="96"/>
                    <a:pt x="956" y="192"/>
                  </a:cubicBezTo>
                  <a:cubicBezTo>
                    <a:pt x="1020" y="160"/>
                    <a:pt x="1051" y="65"/>
                    <a:pt x="1147" y="1"/>
                  </a:cubicBezTo>
                  <a:close/>
                  <a:moveTo>
                    <a:pt x="956" y="192"/>
                  </a:moveTo>
                  <a:cubicBezTo>
                    <a:pt x="892" y="256"/>
                    <a:pt x="829" y="288"/>
                    <a:pt x="797" y="383"/>
                  </a:cubicBezTo>
                  <a:cubicBezTo>
                    <a:pt x="669" y="415"/>
                    <a:pt x="510" y="478"/>
                    <a:pt x="383" y="510"/>
                  </a:cubicBezTo>
                  <a:lnTo>
                    <a:pt x="192" y="574"/>
                  </a:lnTo>
                  <a:cubicBezTo>
                    <a:pt x="128" y="638"/>
                    <a:pt x="33" y="638"/>
                    <a:pt x="1" y="670"/>
                  </a:cubicBezTo>
                  <a:cubicBezTo>
                    <a:pt x="65" y="670"/>
                    <a:pt x="160" y="638"/>
                    <a:pt x="192" y="638"/>
                  </a:cubicBezTo>
                  <a:lnTo>
                    <a:pt x="383" y="574"/>
                  </a:lnTo>
                  <a:cubicBezTo>
                    <a:pt x="542" y="542"/>
                    <a:pt x="669" y="510"/>
                    <a:pt x="829" y="478"/>
                  </a:cubicBezTo>
                  <a:cubicBezTo>
                    <a:pt x="860" y="351"/>
                    <a:pt x="892" y="256"/>
                    <a:pt x="956" y="192"/>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9" name="Google Shape;4429;p87"/>
            <p:cNvSpPr/>
            <p:nvPr/>
          </p:nvSpPr>
          <p:spPr>
            <a:xfrm>
              <a:off x="3288692" y="3504212"/>
              <a:ext cx="20204" cy="6592"/>
            </a:xfrm>
            <a:custGeom>
              <a:rect b="b" l="l" r="r" t="t"/>
              <a:pathLst>
                <a:path extrusionOk="0" h="447" w="1370">
                  <a:moveTo>
                    <a:pt x="1370" y="1"/>
                  </a:moveTo>
                  <a:lnTo>
                    <a:pt x="1370" y="1"/>
                  </a:lnTo>
                  <a:cubicBezTo>
                    <a:pt x="1274" y="33"/>
                    <a:pt x="1211" y="65"/>
                    <a:pt x="1147" y="96"/>
                  </a:cubicBezTo>
                  <a:cubicBezTo>
                    <a:pt x="1243" y="96"/>
                    <a:pt x="1274" y="65"/>
                    <a:pt x="1370" y="1"/>
                  </a:cubicBezTo>
                  <a:close/>
                  <a:moveTo>
                    <a:pt x="956" y="224"/>
                  </a:moveTo>
                  <a:lnTo>
                    <a:pt x="956" y="224"/>
                  </a:lnTo>
                  <a:cubicBezTo>
                    <a:pt x="852" y="286"/>
                    <a:pt x="776" y="335"/>
                    <a:pt x="699" y="379"/>
                  </a:cubicBezTo>
                  <a:lnTo>
                    <a:pt x="699" y="379"/>
                  </a:lnTo>
                  <a:cubicBezTo>
                    <a:pt x="792" y="343"/>
                    <a:pt x="866" y="291"/>
                    <a:pt x="956" y="224"/>
                  </a:cubicBezTo>
                  <a:close/>
                  <a:moveTo>
                    <a:pt x="699" y="379"/>
                  </a:moveTo>
                  <a:cubicBezTo>
                    <a:pt x="661" y="393"/>
                    <a:pt x="620" y="405"/>
                    <a:pt x="574" y="415"/>
                  </a:cubicBezTo>
                  <a:cubicBezTo>
                    <a:pt x="479" y="415"/>
                    <a:pt x="415" y="415"/>
                    <a:pt x="287" y="383"/>
                  </a:cubicBezTo>
                  <a:lnTo>
                    <a:pt x="1" y="383"/>
                  </a:lnTo>
                  <a:cubicBezTo>
                    <a:pt x="96" y="415"/>
                    <a:pt x="224" y="415"/>
                    <a:pt x="287" y="415"/>
                  </a:cubicBezTo>
                  <a:cubicBezTo>
                    <a:pt x="351" y="415"/>
                    <a:pt x="479" y="447"/>
                    <a:pt x="574" y="447"/>
                  </a:cubicBezTo>
                  <a:cubicBezTo>
                    <a:pt x="618" y="424"/>
                    <a:pt x="659" y="402"/>
                    <a:pt x="699" y="379"/>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0" name="Google Shape;4430;p87"/>
            <p:cNvSpPr/>
            <p:nvPr/>
          </p:nvSpPr>
          <p:spPr>
            <a:xfrm>
              <a:off x="3282129" y="3528045"/>
              <a:ext cx="10338" cy="6710"/>
            </a:xfrm>
            <a:custGeom>
              <a:rect b="b" l="l" r="r" t="t"/>
              <a:pathLst>
                <a:path extrusionOk="0" h="455" w="701">
                  <a:moveTo>
                    <a:pt x="498" y="1"/>
                  </a:moveTo>
                  <a:cubicBezTo>
                    <a:pt x="422" y="1"/>
                    <a:pt x="335" y="9"/>
                    <a:pt x="287" y="40"/>
                  </a:cubicBezTo>
                  <a:cubicBezTo>
                    <a:pt x="159" y="72"/>
                    <a:pt x="0" y="327"/>
                    <a:pt x="0" y="327"/>
                  </a:cubicBezTo>
                  <a:cubicBezTo>
                    <a:pt x="128" y="454"/>
                    <a:pt x="414" y="454"/>
                    <a:pt x="414" y="454"/>
                  </a:cubicBezTo>
                  <a:lnTo>
                    <a:pt x="446" y="391"/>
                  </a:lnTo>
                  <a:lnTo>
                    <a:pt x="478" y="359"/>
                  </a:lnTo>
                  <a:cubicBezTo>
                    <a:pt x="478" y="359"/>
                    <a:pt x="701" y="168"/>
                    <a:pt x="637" y="9"/>
                  </a:cubicBezTo>
                  <a:cubicBezTo>
                    <a:pt x="637" y="9"/>
                    <a:pt x="573" y="1"/>
                    <a:pt x="498"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1" name="Google Shape;4431;p87"/>
            <p:cNvSpPr/>
            <p:nvPr/>
          </p:nvSpPr>
          <p:spPr>
            <a:xfrm>
              <a:off x="3246439" y="3507973"/>
              <a:ext cx="78899" cy="62928"/>
            </a:xfrm>
            <a:custGeom>
              <a:rect b="b" l="l" r="r" t="t"/>
              <a:pathLst>
                <a:path extrusionOk="0" h="4267" w="5350">
                  <a:moveTo>
                    <a:pt x="4840" y="1"/>
                  </a:moveTo>
                  <a:lnTo>
                    <a:pt x="4840" y="1"/>
                  </a:lnTo>
                  <a:cubicBezTo>
                    <a:pt x="4872" y="287"/>
                    <a:pt x="4776" y="765"/>
                    <a:pt x="4712" y="1147"/>
                  </a:cubicBezTo>
                  <a:cubicBezTo>
                    <a:pt x="4591" y="1602"/>
                    <a:pt x="4180" y="1913"/>
                    <a:pt x="3728" y="1913"/>
                  </a:cubicBezTo>
                  <a:cubicBezTo>
                    <a:pt x="3706" y="1913"/>
                    <a:pt x="3684" y="1912"/>
                    <a:pt x="3662" y="1911"/>
                  </a:cubicBezTo>
                  <a:cubicBezTo>
                    <a:pt x="3492" y="1911"/>
                    <a:pt x="3308" y="1897"/>
                    <a:pt x="3157" y="1897"/>
                  </a:cubicBezTo>
                  <a:cubicBezTo>
                    <a:pt x="3082" y="1897"/>
                    <a:pt x="3015" y="1900"/>
                    <a:pt x="2961" y="1911"/>
                  </a:cubicBezTo>
                  <a:cubicBezTo>
                    <a:pt x="2770" y="1943"/>
                    <a:pt x="2548" y="2070"/>
                    <a:pt x="2357" y="2261"/>
                  </a:cubicBezTo>
                  <a:cubicBezTo>
                    <a:pt x="2172" y="2427"/>
                    <a:pt x="1922" y="2529"/>
                    <a:pt x="1677" y="2529"/>
                  </a:cubicBezTo>
                  <a:cubicBezTo>
                    <a:pt x="1500" y="2529"/>
                    <a:pt x="1325" y="2476"/>
                    <a:pt x="1179" y="2356"/>
                  </a:cubicBezTo>
                  <a:cubicBezTo>
                    <a:pt x="574" y="1943"/>
                    <a:pt x="1" y="1402"/>
                    <a:pt x="1" y="1401"/>
                  </a:cubicBezTo>
                  <a:lnTo>
                    <a:pt x="1" y="1401"/>
                  </a:lnTo>
                  <a:cubicBezTo>
                    <a:pt x="1" y="1401"/>
                    <a:pt x="33" y="1433"/>
                    <a:pt x="96" y="1561"/>
                  </a:cubicBezTo>
                  <a:cubicBezTo>
                    <a:pt x="447" y="2388"/>
                    <a:pt x="1020" y="3120"/>
                    <a:pt x="1752" y="3630"/>
                  </a:cubicBezTo>
                  <a:cubicBezTo>
                    <a:pt x="1847" y="3662"/>
                    <a:pt x="1975" y="3757"/>
                    <a:pt x="2038" y="3789"/>
                  </a:cubicBezTo>
                  <a:cubicBezTo>
                    <a:pt x="2325" y="3980"/>
                    <a:pt x="2675" y="4107"/>
                    <a:pt x="3025" y="4235"/>
                  </a:cubicBezTo>
                  <a:cubicBezTo>
                    <a:pt x="3152" y="4266"/>
                    <a:pt x="3312" y="4266"/>
                    <a:pt x="3439" y="4266"/>
                  </a:cubicBezTo>
                  <a:cubicBezTo>
                    <a:pt x="3948" y="4235"/>
                    <a:pt x="4394" y="3948"/>
                    <a:pt x="4585" y="3471"/>
                  </a:cubicBezTo>
                  <a:cubicBezTo>
                    <a:pt x="4617" y="3375"/>
                    <a:pt x="4617" y="3343"/>
                    <a:pt x="4649" y="3280"/>
                  </a:cubicBezTo>
                  <a:cubicBezTo>
                    <a:pt x="4967" y="2388"/>
                    <a:pt x="5349" y="1051"/>
                    <a:pt x="4840"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2" name="Google Shape;4432;p87"/>
            <p:cNvSpPr/>
            <p:nvPr/>
          </p:nvSpPr>
          <p:spPr>
            <a:xfrm>
              <a:off x="3286347" y="3542719"/>
              <a:ext cx="16458" cy="7521"/>
            </a:xfrm>
            <a:custGeom>
              <a:rect b="b" l="l" r="r" t="t"/>
              <a:pathLst>
                <a:path extrusionOk="0" h="510" w="1116">
                  <a:moveTo>
                    <a:pt x="1083" y="96"/>
                  </a:moveTo>
                  <a:lnTo>
                    <a:pt x="1083" y="96"/>
                  </a:lnTo>
                  <a:cubicBezTo>
                    <a:pt x="574" y="96"/>
                    <a:pt x="33" y="510"/>
                    <a:pt x="33" y="510"/>
                  </a:cubicBezTo>
                  <a:lnTo>
                    <a:pt x="1" y="510"/>
                  </a:lnTo>
                  <a:lnTo>
                    <a:pt x="1" y="478"/>
                  </a:lnTo>
                  <a:cubicBezTo>
                    <a:pt x="33" y="478"/>
                    <a:pt x="510" y="0"/>
                    <a:pt x="1051" y="32"/>
                  </a:cubicBezTo>
                  <a:cubicBezTo>
                    <a:pt x="1083" y="32"/>
                    <a:pt x="1115" y="32"/>
                    <a:pt x="1083" y="96"/>
                  </a:cubicBezTo>
                  <a:cubicBezTo>
                    <a:pt x="1115" y="96"/>
                    <a:pt x="1115" y="96"/>
                    <a:pt x="1083" y="9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3" name="Google Shape;4433;p87"/>
            <p:cNvSpPr/>
            <p:nvPr/>
          </p:nvSpPr>
          <p:spPr>
            <a:xfrm>
              <a:off x="3291509" y="4285935"/>
              <a:ext cx="44626" cy="40983"/>
            </a:xfrm>
            <a:custGeom>
              <a:rect b="b" l="l" r="r" t="t"/>
              <a:pathLst>
                <a:path extrusionOk="0" h="2779" w="3026">
                  <a:moveTo>
                    <a:pt x="2389" y="1"/>
                  </a:moveTo>
                  <a:cubicBezTo>
                    <a:pt x="1911" y="510"/>
                    <a:pt x="1816" y="829"/>
                    <a:pt x="1816" y="860"/>
                  </a:cubicBezTo>
                  <a:cubicBezTo>
                    <a:pt x="1816" y="892"/>
                    <a:pt x="2007" y="1211"/>
                    <a:pt x="2134" y="1497"/>
                  </a:cubicBezTo>
                  <a:cubicBezTo>
                    <a:pt x="2070" y="1624"/>
                    <a:pt x="2038" y="1752"/>
                    <a:pt x="2070" y="1847"/>
                  </a:cubicBezTo>
                  <a:cubicBezTo>
                    <a:pt x="2021" y="1798"/>
                    <a:pt x="1935" y="1731"/>
                    <a:pt x="1869" y="1731"/>
                  </a:cubicBezTo>
                  <a:cubicBezTo>
                    <a:pt x="1849" y="1731"/>
                    <a:pt x="1830" y="1737"/>
                    <a:pt x="1816" y="1752"/>
                  </a:cubicBezTo>
                  <a:cubicBezTo>
                    <a:pt x="1688" y="1784"/>
                    <a:pt x="1593" y="1911"/>
                    <a:pt x="1561" y="2007"/>
                  </a:cubicBezTo>
                  <a:cubicBezTo>
                    <a:pt x="1516" y="1984"/>
                    <a:pt x="1455" y="1961"/>
                    <a:pt x="1401" y="1961"/>
                  </a:cubicBezTo>
                  <a:cubicBezTo>
                    <a:pt x="1378" y="1961"/>
                    <a:pt x="1357" y="1965"/>
                    <a:pt x="1338" y="1975"/>
                  </a:cubicBezTo>
                  <a:cubicBezTo>
                    <a:pt x="1211" y="2007"/>
                    <a:pt x="1115" y="2166"/>
                    <a:pt x="1115" y="2389"/>
                  </a:cubicBezTo>
                  <a:cubicBezTo>
                    <a:pt x="1083" y="2261"/>
                    <a:pt x="956" y="2166"/>
                    <a:pt x="861" y="2166"/>
                  </a:cubicBezTo>
                  <a:cubicBezTo>
                    <a:pt x="797" y="2007"/>
                    <a:pt x="765" y="1816"/>
                    <a:pt x="765" y="1784"/>
                  </a:cubicBezTo>
                  <a:cubicBezTo>
                    <a:pt x="765" y="1752"/>
                    <a:pt x="606" y="1497"/>
                    <a:pt x="606" y="1465"/>
                  </a:cubicBezTo>
                  <a:cubicBezTo>
                    <a:pt x="574" y="1433"/>
                    <a:pt x="1" y="1274"/>
                    <a:pt x="1" y="1274"/>
                  </a:cubicBezTo>
                  <a:lnTo>
                    <a:pt x="1" y="1274"/>
                  </a:lnTo>
                  <a:cubicBezTo>
                    <a:pt x="1" y="1274"/>
                    <a:pt x="97" y="2007"/>
                    <a:pt x="383" y="2580"/>
                  </a:cubicBezTo>
                  <a:cubicBezTo>
                    <a:pt x="409" y="2685"/>
                    <a:pt x="501" y="2747"/>
                    <a:pt x="568" y="2747"/>
                  </a:cubicBezTo>
                  <a:cubicBezTo>
                    <a:pt x="582" y="2747"/>
                    <a:pt x="595" y="2744"/>
                    <a:pt x="606" y="2739"/>
                  </a:cubicBezTo>
                  <a:cubicBezTo>
                    <a:pt x="638" y="2739"/>
                    <a:pt x="701" y="2643"/>
                    <a:pt x="733" y="2611"/>
                  </a:cubicBezTo>
                  <a:cubicBezTo>
                    <a:pt x="786" y="2717"/>
                    <a:pt x="882" y="2779"/>
                    <a:pt x="968" y="2779"/>
                  </a:cubicBezTo>
                  <a:cubicBezTo>
                    <a:pt x="986" y="2779"/>
                    <a:pt x="1003" y="2776"/>
                    <a:pt x="1020" y="2771"/>
                  </a:cubicBezTo>
                  <a:cubicBezTo>
                    <a:pt x="1115" y="2739"/>
                    <a:pt x="1179" y="2611"/>
                    <a:pt x="1115" y="2484"/>
                  </a:cubicBezTo>
                  <a:lnTo>
                    <a:pt x="1115" y="2484"/>
                  </a:lnTo>
                  <a:cubicBezTo>
                    <a:pt x="1201" y="2627"/>
                    <a:pt x="1312" y="2744"/>
                    <a:pt x="1403" y="2744"/>
                  </a:cubicBezTo>
                  <a:cubicBezTo>
                    <a:pt x="1413" y="2744"/>
                    <a:pt x="1424" y="2742"/>
                    <a:pt x="1434" y="2739"/>
                  </a:cubicBezTo>
                  <a:cubicBezTo>
                    <a:pt x="1529" y="2707"/>
                    <a:pt x="1593" y="2611"/>
                    <a:pt x="1656" y="2484"/>
                  </a:cubicBezTo>
                  <a:cubicBezTo>
                    <a:pt x="1704" y="2556"/>
                    <a:pt x="1770" y="2591"/>
                    <a:pt x="1827" y="2591"/>
                  </a:cubicBezTo>
                  <a:cubicBezTo>
                    <a:pt x="1845" y="2591"/>
                    <a:pt x="1863" y="2588"/>
                    <a:pt x="1879" y="2580"/>
                  </a:cubicBezTo>
                  <a:cubicBezTo>
                    <a:pt x="2007" y="2548"/>
                    <a:pt x="2134" y="2420"/>
                    <a:pt x="2134" y="2229"/>
                  </a:cubicBezTo>
                  <a:cubicBezTo>
                    <a:pt x="2239" y="2387"/>
                    <a:pt x="2387" y="2501"/>
                    <a:pt x="2524" y="2501"/>
                  </a:cubicBezTo>
                  <a:cubicBezTo>
                    <a:pt x="2554" y="2501"/>
                    <a:pt x="2583" y="2495"/>
                    <a:pt x="2611" y="2484"/>
                  </a:cubicBezTo>
                  <a:cubicBezTo>
                    <a:pt x="2930" y="2420"/>
                    <a:pt x="3025" y="2102"/>
                    <a:pt x="2993" y="1752"/>
                  </a:cubicBezTo>
                  <a:cubicBezTo>
                    <a:pt x="2993" y="1688"/>
                    <a:pt x="2993" y="1656"/>
                    <a:pt x="2962" y="1624"/>
                  </a:cubicBezTo>
                  <a:cubicBezTo>
                    <a:pt x="2962" y="1624"/>
                    <a:pt x="2802" y="733"/>
                    <a:pt x="238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4" name="Google Shape;4434;p87"/>
            <p:cNvSpPr/>
            <p:nvPr/>
          </p:nvSpPr>
          <p:spPr>
            <a:xfrm>
              <a:off x="3223432" y="3783098"/>
              <a:ext cx="107067" cy="538048"/>
            </a:xfrm>
            <a:custGeom>
              <a:rect b="b" l="l" r="r" t="t"/>
              <a:pathLst>
                <a:path extrusionOk="0" h="36484" w="7260">
                  <a:moveTo>
                    <a:pt x="7259" y="35433"/>
                  </a:moveTo>
                  <a:cubicBezTo>
                    <a:pt x="7227" y="35624"/>
                    <a:pt x="7132" y="35847"/>
                    <a:pt x="6973" y="36006"/>
                  </a:cubicBezTo>
                  <a:cubicBezTo>
                    <a:pt x="6654" y="36324"/>
                    <a:pt x="6272" y="36484"/>
                    <a:pt x="5827" y="36484"/>
                  </a:cubicBezTo>
                  <a:cubicBezTo>
                    <a:pt x="5668" y="36484"/>
                    <a:pt x="5508" y="36420"/>
                    <a:pt x="5349" y="36388"/>
                  </a:cubicBezTo>
                  <a:cubicBezTo>
                    <a:pt x="5031" y="36324"/>
                    <a:pt x="4808" y="36038"/>
                    <a:pt x="4744" y="35719"/>
                  </a:cubicBezTo>
                  <a:cubicBezTo>
                    <a:pt x="4585" y="34796"/>
                    <a:pt x="4362" y="33014"/>
                    <a:pt x="4330" y="32536"/>
                  </a:cubicBezTo>
                  <a:cubicBezTo>
                    <a:pt x="4330" y="32122"/>
                    <a:pt x="4394" y="31772"/>
                    <a:pt x="4521" y="31549"/>
                  </a:cubicBezTo>
                  <a:cubicBezTo>
                    <a:pt x="4585" y="31263"/>
                    <a:pt x="4712" y="31103"/>
                    <a:pt x="4712" y="31103"/>
                  </a:cubicBezTo>
                  <a:lnTo>
                    <a:pt x="4712" y="31103"/>
                  </a:lnTo>
                  <a:cubicBezTo>
                    <a:pt x="4681" y="30976"/>
                    <a:pt x="2643" y="23049"/>
                    <a:pt x="2293" y="18338"/>
                  </a:cubicBezTo>
                  <a:cubicBezTo>
                    <a:pt x="2198" y="17255"/>
                    <a:pt x="2675" y="15441"/>
                    <a:pt x="2834" y="14900"/>
                  </a:cubicBezTo>
                  <a:cubicBezTo>
                    <a:pt x="2611" y="14231"/>
                    <a:pt x="2070" y="12639"/>
                    <a:pt x="1529" y="10920"/>
                  </a:cubicBezTo>
                  <a:cubicBezTo>
                    <a:pt x="1051" y="9201"/>
                    <a:pt x="733" y="7705"/>
                    <a:pt x="478" y="6400"/>
                  </a:cubicBezTo>
                  <a:cubicBezTo>
                    <a:pt x="287" y="5222"/>
                    <a:pt x="160" y="4235"/>
                    <a:pt x="128" y="3407"/>
                  </a:cubicBezTo>
                  <a:cubicBezTo>
                    <a:pt x="1" y="1656"/>
                    <a:pt x="96" y="701"/>
                    <a:pt x="96" y="701"/>
                  </a:cubicBezTo>
                  <a:lnTo>
                    <a:pt x="5158" y="1"/>
                  </a:lnTo>
                  <a:cubicBezTo>
                    <a:pt x="5158" y="1"/>
                    <a:pt x="5668" y="2134"/>
                    <a:pt x="6113" y="7100"/>
                  </a:cubicBezTo>
                  <a:cubicBezTo>
                    <a:pt x="6113" y="7195"/>
                    <a:pt x="6113" y="7259"/>
                    <a:pt x="6145" y="7323"/>
                  </a:cubicBezTo>
                  <a:cubicBezTo>
                    <a:pt x="6177" y="7609"/>
                    <a:pt x="6177" y="7864"/>
                    <a:pt x="6209" y="8119"/>
                  </a:cubicBezTo>
                  <a:cubicBezTo>
                    <a:pt x="6272" y="8405"/>
                    <a:pt x="6272" y="8692"/>
                    <a:pt x="6304" y="8978"/>
                  </a:cubicBezTo>
                  <a:cubicBezTo>
                    <a:pt x="6432" y="10506"/>
                    <a:pt x="6495" y="12321"/>
                    <a:pt x="6591" y="14358"/>
                  </a:cubicBezTo>
                  <a:lnTo>
                    <a:pt x="6591" y="14358"/>
                  </a:lnTo>
                  <a:cubicBezTo>
                    <a:pt x="6591" y="14358"/>
                    <a:pt x="6814" y="14931"/>
                    <a:pt x="6814" y="15441"/>
                  </a:cubicBezTo>
                  <a:cubicBezTo>
                    <a:pt x="6686" y="16332"/>
                    <a:pt x="6272" y="31008"/>
                    <a:pt x="6272" y="31008"/>
                  </a:cubicBezTo>
                  <a:lnTo>
                    <a:pt x="7259" y="34924"/>
                  </a:ln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5" name="Google Shape;4435;p87"/>
            <p:cNvSpPr/>
            <p:nvPr/>
          </p:nvSpPr>
          <p:spPr>
            <a:xfrm>
              <a:off x="3202785" y="3767141"/>
              <a:ext cx="202822" cy="144452"/>
            </a:xfrm>
            <a:custGeom>
              <a:rect b="b" l="l" r="r" t="t"/>
              <a:pathLst>
                <a:path extrusionOk="0" h="9795" w="13753">
                  <a:moveTo>
                    <a:pt x="1847" y="0"/>
                  </a:moveTo>
                  <a:cubicBezTo>
                    <a:pt x="605" y="414"/>
                    <a:pt x="1146" y="2006"/>
                    <a:pt x="1146" y="2006"/>
                  </a:cubicBezTo>
                  <a:cubicBezTo>
                    <a:pt x="1146" y="2006"/>
                    <a:pt x="0" y="2897"/>
                    <a:pt x="1146" y="4999"/>
                  </a:cubicBezTo>
                  <a:cubicBezTo>
                    <a:pt x="1305" y="5349"/>
                    <a:pt x="1496" y="5667"/>
                    <a:pt x="1687" y="5985"/>
                  </a:cubicBezTo>
                  <a:cubicBezTo>
                    <a:pt x="2993" y="7864"/>
                    <a:pt x="5126" y="8914"/>
                    <a:pt x="7131" y="9392"/>
                  </a:cubicBezTo>
                  <a:cubicBezTo>
                    <a:pt x="7354" y="9424"/>
                    <a:pt x="7513" y="9455"/>
                    <a:pt x="7672" y="9487"/>
                  </a:cubicBezTo>
                  <a:cubicBezTo>
                    <a:pt x="8182" y="9615"/>
                    <a:pt x="8691" y="9710"/>
                    <a:pt x="9169" y="9742"/>
                  </a:cubicBezTo>
                  <a:cubicBezTo>
                    <a:pt x="9616" y="9779"/>
                    <a:pt x="10053" y="9795"/>
                    <a:pt x="10447" y="9795"/>
                  </a:cubicBezTo>
                  <a:cubicBezTo>
                    <a:pt x="10725" y="9795"/>
                    <a:pt x="10982" y="9787"/>
                    <a:pt x="11206" y="9774"/>
                  </a:cubicBezTo>
                  <a:cubicBezTo>
                    <a:pt x="11238" y="9742"/>
                    <a:pt x="11333" y="9710"/>
                    <a:pt x="11365" y="9646"/>
                  </a:cubicBezTo>
                  <a:cubicBezTo>
                    <a:pt x="13753" y="7959"/>
                    <a:pt x="11779" y="3439"/>
                    <a:pt x="11779" y="3439"/>
                  </a:cubicBezTo>
                  <a:cubicBezTo>
                    <a:pt x="11779" y="3439"/>
                    <a:pt x="12257" y="1083"/>
                    <a:pt x="11238" y="605"/>
                  </a:cubicBezTo>
                  <a:cubicBezTo>
                    <a:pt x="10856" y="860"/>
                    <a:pt x="10410" y="1019"/>
                    <a:pt x="9933" y="1083"/>
                  </a:cubicBezTo>
                  <a:cubicBezTo>
                    <a:pt x="9417" y="1194"/>
                    <a:pt x="8862" y="1241"/>
                    <a:pt x="8293" y="1241"/>
                  </a:cubicBezTo>
                  <a:cubicBezTo>
                    <a:pt x="6753" y="1241"/>
                    <a:pt x="5107" y="899"/>
                    <a:pt x="3852" y="573"/>
                  </a:cubicBezTo>
                  <a:cubicBezTo>
                    <a:pt x="2642" y="255"/>
                    <a:pt x="1847" y="0"/>
                    <a:pt x="1847" y="0"/>
                  </a:cubicBez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6" name="Google Shape;4436;p87"/>
            <p:cNvSpPr/>
            <p:nvPr/>
          </p:nvSpPr>
          <p:spPr>
            <a:xfrm>
              <a:off x="3222031" y="3799071"/>
              <a:ext cx="148375" cy="58798"/>
            </a:xfrm>
            <a:custGeom>
              <a:rect b="b" l="l" r="r" t="t"/>
              <a:pathLst>
                <a:path extrusionOk="0" h="3987" w="10061">
                  <a:moveTo>
                    <a:pt x="0" y="0"/>
                  </a:moveTo>
                  <a:cubicBezTo>
                    <a:pt x="82" y="68"/>
                    <a:pt x="167" y="135"/>
                    <a:pt x="253" y="201"/>
                  </a:cubicBezTo>
                  <a:lnTo>
                    <a:pt x="253" y="201"/>
                  </a:lnTo>
                  <a:cubicBezTo>
                    <a:pt x="169" y="134"/>
                    <a:pt x="84" y="67"/>
                    <a:pt x="0" y="0"/>
                  </a:cubicBezTo>
                  <a:close/>
                  <a:moveTo>
                    <a:pt x="10060" y="1783"/>
                  </a:moveTo>
                  <a:cubicBezTo>
                    <a:pt x="10059" y="1797"/>
                    <a:pt x="10057" y="1812"/>
                    <a:pt x="10055" y="1826"/>
                  </a:cubicBezTo>
                  <a:lnTo>
                    <a:pt x="10055" y="1826"/>
                  </a:lnTo>
                  <a:cubicBezTo>
                    <a:pt x="10057" y="1812"/>
                    <a:pt x="10059" y="1797"/>
                    <a:pt x="10060" y="1783"/>
                  </a:cubicBezTo>
                  <a:close/>
                  <a:moveTo>
                    <a:pt x="253" y="201"/>
                  </a:moveTo>
                  <a:cubicBezTo>
                    <a:pt x="971" y="765"/>
                    <a:pt x="1708" y="1306"/>
                    <a:pt x="2420" y="1847"/>
                  </a:cubicBezTo>
                  <a:cubicBezTo>
                    <a:pt x="3311" y="2388"/>
                    <a:pt x="4171" y="2929"/>
                    <a:pt x="5126" y="3311"/>
                  </a:cubicBezTo>
                  <a:cubicBezTo>
                    <a:pt x="5603" y="3566"/>
                    <a:pt x="6081" y="3725"/>
                    <a:pt x="6590" y="3820"/>
                  </a:cubicBezTo>
                  <a:cubicBezTo>
                    <a:pt x="6978" y="3912"/>
                    <a:pt x="7349" y="3987"/>
                    <a:pt x="7716" y="3987"/>
                  </a:cubicBezTo>
                  <a:cubicBezTo>
                    <a:pt x="7861" y="3987"/>
                    <a:pt x="8006" y="3975"/>
                    <a:pt x="8150" y="3948"/>
                  </a:cubicBezTo>
                  <a:cubicBezTo>
                    <a:pt x="8437" y="3916"/>
                    <a:pt x="8660" y="3820"/>
                    <a:pt x="8914" y="3725"/>
                  </a:cubicBezTo>
                  <a:cubicBezTo>
                    <a:pt x="9137" y="3598"/>
                    <a:pt x="9360" y="3438"/>
                    <a:pt x="9519" y="3216"/>
                  </a:cubicBezTo>
                  <a:cubicBezTo>
                    <a:pt x="9829" y="2813"/>
                    <a:pt x="9988" y="2350"/>
                    <a:pt x="10055" y="1826"/>
                  </a:cubicBezTo>
                  <a:lnTo>
                    <a:pt x="10055" y="1826"/>
                  </a:lnTo>
                  <a:cubicBezTo>
                    <a:pt x="10019" y="2095"/>
                    <a:pt x="9930" y="2335"/>
                    <a:pt x="9869" y="2547"/>
                  </a:cubicBezTo>
                  <a:cubicBezTo>
                    <a:pt x="9742" y="2802"/>
                    <a:pt x="9615" y="2993"/>
                    <a:pt x="9455" y="3184"/>
                  </a:cubicBezTo>
                  <a:cubicBezTo>
                    <a:pt x="9296" y="3375"/>
                    <a:pt x="9105" y="3566"/>
                    <a:pt x="8882" y="3661"/>
                  </a:cubicBezTo>
                  <a:cubicBezTo>
                    <a:pt x="8660" y="3789"/>
                    <a:pt x="8405" y="3820"/>
                    <a:pt x="8150" y="3852"/>
                  </a:cubicBezTo>
                  <a:cubicBezTo>
                    <a:pt x="8001" y="3880"/>
                    <a:pt x="7852" y="3892"/>
                    <a:pt x="7703" y="3892"/>
                  </a:cubicBezTo>
                  <a:cubicBezTo>
                    <a:pt x="7345" y="3892"/>
                    <a:pt x="6992" y="3824"/>
                    <a:pt x="6654" y="3757"/>
                  </a:cubicBezTo>
                  <a:cubicBezTo>
                    <a:pt x="6145" y="3629"/>
                    <a:pt x="5667" y="3438"/>
                    <a:pt x="5221" y="3247"/>
                  </a:cubicBezTo>
                  <a:cubicBezTo>
                    <a:pt x="4234" y="2802"/>
                    <a:pt x="3375" y="2324"/>
                    <a:pt x="2484" y="1751"/>
                  </a:cubicBezTo>
                  <a:cubicBezTo>
                    <a:pt x="2070" y="1528"/>
                    <a:pt x="1656" y="1210"/>
                    <a:pt x="1242" y="923"/>
                  </a:cubicBezTo>
                  <a:cubicBezTo>
                    <a:pt x="917" y="673"/>
                    <a:pt x="572" y="443"/>
                    <a:pt x="253" y="201"/>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7" name="Google Shape;4437;p87"/>
            <p:cNvSpPr/>
            <p:nvPr/>
          </p:nvSpPr>
          <p:spPr>
            <a:xfrm>
              <a:off x="2949723" y="3420295"/>
              <a:ext cx="61512" cy="59993"/>
            </a:xfrm>
            <a:custGeom>
              <a:rect b="b" l="l" r="r" t="t"/>
              <a:pathLst>
                <a:path extrusionOk="0" h="4068" w="4171">
                  <a:moveTo>
                    <a:pt x="649" y="0"/>
                  </a:moveTo>
                  <a:cubicBezTo>
                    <a:pt x="629" y="0"/>
                    <a:pt x="605" y="8"/>
                    <a:pt x="573" y="24"/>
                  </a:cubicBezTo>
                  <a:cubicBezTo>
                    <a:pt x="541" y="56"/>
                    <a:pt x="541" y="120"/>
                    <a:pt x="573" y="152"/>
                  </a:cubicBezTo>
                  <a:lnTo>
                    <a:pt x="1942" y="1680"/>
                  </a:lnTo>
                  <a:lnTo>
                    <a:pt x="319" y="502"/>
                  </a:lnTo>
                  <a:cubicBezTo>
                    <a:pt x="287" y="486"/>
                    <a:pt x="263" y="478"/>
                    <a:pt x="243" y="478"/>
                  </a:cubicBezTo>
                  <a:cubicBezTo>
                    <a:pt x="223" y="478"/>
                    <a:pt x="207" y="486"/>
                    <a:pt x="191" y="502"/>
                  </a:cubicBezTo>
                  <a:cubicBezTo>
                    <a:pt x="159" y="534"/>
                    <a:pt x="159" y="566"/>
                    <a:pt x="191" y="629"/>
                  </a:cubicBezTo>
                  <a:lnTo>
                    <a:pt x="1687" y="2125"/>
                  </a:lnTo>
                  <a:lnTo>
                    <a:pt x="1687" y="2125"/>
                  </a:lnTo>
                  <a:lnTo>
                    <a:pt x="159" y="979"/>
                  </a:lnTo>
                  <a:cubicBezTo>
                    <a:pt x="128" y="963"/>
                    <a:pt x="104" y="955"/>
                    <a:pt x="84" y="955"/>
                  </a:cubicBezTo>
                  <a:cubicBezTo>
                    <a:pt x="64" y="955"/>
                    <a:pt x="48" y="963"/>
                    <a:pt x="32" y="979"/>
                  </a:cubicBezTo>
                  <a:cubicBezTo>
                    <a:pt x="0" y="1011"/>
                    <a:pt x="0" y="1043"/>
                    <a:pt x="32" y="1107"/>
                  </a:cubicBezTo>
                  <a:cubicBezTo>
                    <a:pt x="32" y="1107"/>
                    <a:pt x="1496" y="2921"/>
                    <a:pt x="1847" y="3208"/>
                  </a:cubicBezTo>
                  <a:cubicBezTo>
                    <a:pt x="2865" y="3972"/>
                    <a:pt x="3534" y="4067"/>
                    <a:pt x="3534" y="4067"/>
                  </a:cubicBezTo>
                  <a:lnTo>
                    <a:pt x="4171" y="3049"/>
                  </a:lnTo>
                  <a:lnTo>
                    <a:pt x="3852" y="2157"/>
                  </a:lnTo>
                  <a:lnTo>
                    <a:pt x="1305" y="56"/>
                  </a:lnTo>
                  <a:cubicBezTo>
                    <a:pt x="1290" y="40"/>
                    <a:pt x="1274" y="32"/>
                    <a:pt x="1254" y="32"/>
                  </a:cubicBezTo>
                  <a:cubicBezTo>
                    <a:pt x="1234" y="32"/>
                    <a:pt x="1210" y="40"/>
                    <a:pt x="1178" y="56"/>
                  </a:cubicBezTo>
                  <a:cubicBezTo>
                    <a:pt x="1146" y="120"/>
                    <a:pt x="1146" y="152"/>
                    <a:pt x="1178" y="184"/>
                  </a:cubicBezTo>
                  <a:lnTo>
                    <a:pt x="2388" y="1521"/>
                  </a:lnTo>
                  <a:lnTo>
                    <a:pt x="701" y="24"/>
                  </a:lnTo>
                  <a:cubicBezTo>
                    <a:pt x="685" y="8"/>
                    <a:pt x="669" y="0"/>
                    <a:pt x="64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8" name="Google Shape;4438;p87"/>
            <p:cNvSpPr/>
            <p:nvPr/>
          </p:nvSpPr>
          <p:spPr>
            <a:xfrm>
              <a:off x="2976004" y="3431445"/>
              <a:ext cx="268095" cy="193915"/>
            </a:xfrm>
            <a:custGeom>
              <a:rect b="b" l="l" r="r" t="t"/>
              <a:pathLst>
                <a:path extrusionOk="0" h="13149" w="18179">
                  <a:moveTo>
                    <a:pt x="16905" y="12989"/>
                  </a:moveTo>
                  <a:lnTo>
                    <a:pt x="16842" y="12989"/>
                  </a:lnTo>
                  <a:cubicBezTo>
                    <a:pt x="16491" y="12925"/>
                    <a:pt x="16173" y="12830"/>
                    <a:pt x="15855" y="12766"/>
                  </a:cubicBezTo>
                  <a:cubicBezTo>
                    <a:pt x="11907" y="11748"/>
                    <a:pt x="9392" y="9869"/>
                    <a:pt x="9392" y="9869"/>
                  </a:cubicBezTo>
                  <a:cubicBezTo>
                    <a:pt x="9392" y="9869"/>
                    <a:pt x="8405" y="9424"/>
                    <a:pt x="7546" y="8914"/>
                  </a:cubicBezTo>
                  <a:cubicBezTo>
                    <a:pt x="6623" y="8341"/>
                    <a:pt x="5126" y="6941"/>
                    <a:pt x="3885" y="5731"/>
                  </a:cubicBezTo>
                  <a:cubicBezTo>
                    <a:pt x="2962" y="4776"/>
                    <a:pt x="2198" y="3884"/>
                    <a:pt x="1879" y="3534"/>
                  </a:cubicBezTo>
                  <a:cubicBezTo>
                    <a:pt x="1784" y="3407"/>
                    <a:pt x="1720" y="3375"/>
                    <a:pt x="1720" y="3375"/>
                  </a:cubicBezTo>
                  <a:cubicBezTo>
                    <a:pt x="1847" y="3216"/>
                    <a:pt x="1752" y="2961"/>
                    <a:pt x="1593" y="2866"/>
                  </a:cubicBezTo>
                  <a:cubicBezTo>
                    <a:pt x="1306" y="2643"/>
                    <a:pt x="956" y="2388"/>
                    <a:pt x="924" y="2102"/>
                  </a:cubicBezTo>
                  <a:cubicBezTo>
                    <a:pt x="797" y="1624"/>
                    <a:pt x="1179" y="1178"/>
                    <a:pt x="1179" y="1178"/>
                  </a:cubicBezTo>
                  <a:lnTo>
                    <a:pt x="669" y="383"/>
                  </a:lnTo>
                  <a:lnTo>
                    <a:pt x="192" y="478"/>
                  </a:lnTo>
                  <a:cubicBezTo>
                    <a:pt x="128" y="478"/>
                    <a:pt x="1" y="414"/>
                    <a:pt x="1" y="319"/>
                  </a:cubicBezTo>
                  <a:cubicBezTo>
                    <a:pt x="1" y="255"/>
                    <a:pt x="1" y="223"/>
                    <a:pt x="33" y="223"/>
                  </a:cubicBezTo>
                  <a:lnTo>
                    <a:pt x="701" y="1"/>
                  </a:lnTo>
                  <a:lnTo>
                    <a:pt x="1847" y="796"/>
                  </a:lnTo>
                  <a:cubicBezTo>
                    <a:pt x="2070" y="987"/>
                    <a:pt x="2229" y="1338"/>
                    <a:pt x="2261" y="1688"/>
                  </a:cubicBezTo>
                  <a:cubicBezTo>
                    <a:pt x="2357" y="2006"/>
                    <a:pt x="2357" y="2324"/>
                    <a:pt x="2357" y="2324"/>
                  </a:cubicBezTo>
                  <a:cubicBezTo>
                    <a:pt x="2357" y="2324"/>
                    <a:pt x="7482" y="5349"/>
                    <a:pt x="8724" y="6463"/>
                  </a:cubicBezTo>
                  <a:cubicBezTo>
                    <a:pt x="9074" y="6781"/>
                    <a:pt x="9870" y="7673"/>
                    <a:pt x="9870" y="7673"/>
                  </a:cubicBezTo>
                  <a:cubicBezTo>
                    <a:pt x="9870" y="7673"/>
                    <a:pt x="16332" y="8851"/>
                    <a:pt x="17033" y="9583"/>
                  </a:cubicBezTo>
                  <a:cubicBezTo>
                    <a:pt x="17733" y="10251"/>
                    <a:pt x="18179" y="13148"/>
                    <a:pt x="16905" y="1298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9" name="Google Shape;4439;p87"/>
            <p:cNvSpPr/>
            <p:nvPr/>
          </p:nvSpPr>
          <p:spPr>
            <a:xfrm>
              <a:off x="2973188" y="3450337"/>
              <a:ext cx="15042" cy="15573"/>
            </a:xfrm>
            <a:custGeom>
              <a:rect b="b" l="l" r="r" t="t"/>
              <a:pathLst>
                <a:path extrusionOk="0" h="1056" w="1020">
                  <a:moveTo>
                    <a:pt x="303" y="1"/>
                  </a:moveTo>
                  <a:cubicBezTo>
                    <a:pt x="264" y="1"/>
                    <a:pt x="224" y="9"/>
                    <a:pt x="192" y="25"/>
                  </a:cubicBezTo>
                  <a:cubicBezTo>
                    <a:pt x="160" y="57"/>
                    <a:pt x="65" y="57"/>
                    <a:pt x="33" y="120"/>
                  </a:cubicBezTo>
                  <a:cubicBezTo>
                    <a:pt x="1" y="184"/>
                    <a:pt x="1" y="248"/>
                    <a:pt x="1" y="279"/>
                  </a:cubicBezTo>
                  <a:cubicBezTo>
                    <a:pt x="1" y="407"/>
                    <a:pt x="1" y="502"/>
                    <a:pt x="33" y="598"/>
                  </a:cubicBezTo>
                  <a:lnTo>
                    <a:pt x="160" y="852"/>
                  </a:lnTo>
                  <a:cubicBezTo>
                    <a:pt x="192" y="916"/>
                    <a:pt x="287" y="1043"/>
                    <a:pt x="383" y="1043"/>
                  </a:cubicBezTo>
                  <a:cubicBezTo>
                    <a:pt x="409" y="1052"/>
                    <a:pt x="436" y="1056"/>
                    <a:pt x="465" y="1056"/>
                  </a:cubicBezTo>
                  <a:cubicBezTo>
                    <a:pt x="542" y="1056"/>
                    <a:pt x="623" y="1026"/>
                    <a:pt x="669" y="980"/>
                  </a:cubicBezTo>
                  <a:cubicBezTo>
                    <a:pt x="701" y="916"/>
                    <a:pt x="701" y="884"/>
                    <a:pt x="765" y="852"/>
                  </a:cubicBezTo>
                  <a:cubicBezTo>
                    <a:pt x="797" y="757"/>
                    <a:pt x="860" y="725"/>
                    <a:pt x="892" y="693"/>
                  </a:cubicBezTo>
                  <a:cubicBezTo>
                    <a:pt x="1020" y="566"/>
                    <a:pt x="1020" y="407"/>
                    <a:pt x="988" y="248"/>
                  </a:cubicBezTo>
                  <a:cubicBezTo>
                    <a:pt x="956" y="184"/>
                    <a:pt x="860" y="88"/>
                    <a:pt x="733" y="57"/>
                  </a:cubicBezTo>
                  <a:cubicBezTo>
                    <a:pt x="638" y="25"/>
                    <a:pt x="542" y="25"/>
                    <a:pt x="415" y="25"/>
                  </a:cubicBezTo>
                  <a:cubicBezTo>
                    <a:pt x="383" y="9"/>
                    <a:pt x="343" y="1"/>
                    <a:pt x="303" y="1"/>
                  </a:cubicBezTo>
                  <a:close/>
                </a:path>
              </a:pathLst>
            </a:custGeom>
            <a:solidFill>
              <a:srgbClr val="C83D3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0" name="Google Shape;4440;p87"/>
            <p:cNvSpPr/>
            <p:nvPr/>
          </p:nvSpPr>
          <p:spPr>
            <a:xfrm>
              <a:off x="3584479" y="3421357"/>
              <a:ext cx="61998" cy="60332"/>
            </a:xfrm>
            <a:custGeom>
              <a:rect b="b" l="l" r="r" t="t"/>
              <a:pathLst>
                <a:path extrusionOk="0" h="4091" w="4204">
                  <a:moveTo>
                    <a:pt x="3523" y="0"/>
                  </a:moveTo>
                  <a:cubicBezTo>
                    <a:pt x="3503" y="0"/>
                    <a:pt x="3487" y="16"/>
                    <a:pt x="3471" y="48"/>
                  </a:cubicBezTo>
                  <a:lnTo>
                    <a:pt x="1816" y="1544"/>
                  </a:lnTo>
                  <a:lnTo>
                    <a:pt x="2993" y="207"/>
                  </a:lnTo>
                  <a:cubicBezTo>
                    <a:pt x="3025" y="143"/>
                    <a:pt x="3025" y="112"/>
                    <a:pt x="2993" y="80"/>
                  </a:cubicBezTo>
                  <a:cubicBezTo>
                    <a:pt x="2978" y="64"/>
                    <a:pt x="2962" y="56"/>
                    <a:pt x="2942" y="56"/>
                  </a:cubicBezTo>
                  <a:cubicBezTo>
                    <a:pt x="2922" y="56"/>
                    <a:pt x="2898" y="64"/>
                    <a:pt x="2866" y="80"/>
                  </a:cubicBezTo>
                  <a:lnTo>
                    <a:pt x="319" y="2181"/>
                  </a:lnTo>
                  <a:lnTo>
                    <a:pt x="1" y="3040"/>
                  </a:lnTo>
                  <a:lnTo>
                    <a:pt x="638" y="4091"/>
                  </a:lnTo>
                  <a:cubicBezTo>
                    <a:pt x="638" y="4091"/>
                    <a:pt x="1338" y="3964"/>
                    <a:pt x="2325" y="3199"/>
                  </a:cubicBezTo>
                  <a:cubicBezTo>
                    <a:pt x="2675" y="2945"/>
                    <a:pt x="4139" y="1098"/>
                    <a:pt x="4139" y="1098"/>
                  </a:cubicBezTo>
                  <a:cubicBezTo>
                    <a:pt x="4203" y="1067"/>
                    <a:pt x="4203" y="1035"/>
                    <a:pt x="4139" y="971"/>
                  </a:cubicBezTo>
                  <a:cubicBezTo>
                    <a:pt x="4124" y="955"/>
                    <a:pt x="4108" y="947"/>
                    <a:pt x="4092" y="947"/>
                  </a:cubicBezTo>
                  <a:cubicBezTo>
                    <a:pt x="4076" y="947"/>
                    <a:pt x="4060" y="955"/>
                    <a:pt x="4044" y="971"/>
                  </a:cubicBezTo>
                  <a:lnTo>
                    <a:pt x="2484" y="2149"/>
                  </a:lnTo>
                  <a:lnTo>
                    <a:pt x="2484" y="2149"/>
                  </a:lnTo>
                  <a:lnTo>
                    <a:pt x="3980" y="621"/>
                  </a:lnTo>
                  <a:cubicBezTo>
                    <a:pt x="4044" y="589"/>
                    <a:pt x="4044" y="557"/>
                    <a:pt x="3980" y="494"/>
                  </a:cubicBezTo>
                  <a:cubicBezTo>
                    <a:pt x="3964" y="478"/>
                    <a:pt x="3948" y="470"/>
                    <a:pt x="3933" y="470"/>
                  </a:cubicBezTo>
                  <a:cubicBezTo>
                    <a:pt x="3917" y="470"/>
                    <a:pt x="3901" y="478"/>
                    <a:pt x="3885" y="494"/>
                  </a:cubicBezTo>
                  <a:lnTo>
                    <a:pt x="2229" y="1703"/>
                  </a:lnTo>
                  <a:lnTo>
                    <a:pt x="3598" y="143"/>
                  </a:lnTo>
                  <a:cubicBezTo>
                    <a:pt x="3630" y="112"/>
                    <a:pt x="3630" y="80"/>
                    <a:pt x="3598" y="48"/>
                  </a:cubicBezTo>
                  <a:cubicBezTo>
                    <a:pt x="3566" y="16"/>
                    <a:pt x="3543" y="0"/>
                    <a:pt x="352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1" name="Google Shape;4441;p87"/>
            <p:cNvSpPr/>
            <p:nvPr/>
          </p:nvSpPr>
          <p:spPr>
            <a:xfrm>
              <a:off x="3353495" y="3434262"/>
              <a:ext cx="266207" cy="191570"/>
            </a:xfrm>
            <a:custGeom>
              <a:rect b="b" l="l" r="r" t="t"/>
              <a:pathLst>
                <a:path extrusionOk="0" h="12990" w="18051">
                  <a:moveTo>
                    <a:pt x="18051" y="287"/>
                  </a:moveTo>
                  <a:cubicBezTo>
                    <a:pt x="18051" y="351"/>
                    <a:pt x="17923" y="414"/>
                    <a:pt x="17860" y="414"/>
                  </a:cubicBezTo>
                  <a:lnTo>
                    <a:pt x="17382" y="351"/>
                  </a:lnTo>
                  <a:lnTo>
                    <a:pt x="16873" y="1147"/>
                  </a:lnTo>
                  <a:cubicBezTo>
                    <a:pt x="16873" y="1147"/>
                    <a:pt x="17223" y="1592"/>
                    <a:pt x="17127" y="2070"/>
                  </a:cubicBezTo>
                  <a:cubicBezTo>
                    <a:pt x="17096" y="2324"/>
                    <a:pt x="16745" y="2611"/>
                    <a:pt x="16459" y="2802"/>
                  </a:cubicBezTo>
                  <a:cubicBezTo>
                    <a:pt x="16300" y="2929"/>
                    <a:pt x="16268" y="3184"/>
                    <a:pt x="16331" y="3343"/>
                  </a:cubicBezTo>
                  <a:lnTo>
                    <a:pt x="16331" y="3343"/>
                  </a:lnTo>
                  <a:cubicBezTo>
                    <a:pt x="16300" y="3407"/>
                    <a:pt x="15345" y="4489"/>
                    <a:pt x="14167" y="5667"/>
                  </a:cubicBezTo>
                  <a:cubicBezTo>
                    <a:pt x="12925" y="6909"/>
                    <a:pt x="11493" y="8309"/>
                    <a:pt x="10506" y="8851"/>
                  </a:cubicBezTo>
                  <a:cubicBezTo>
                    <a:pt x="9646" y="9328"/>
                    <a:pt x="8659" y="9806"/>
                    <a:pt x="8659" y="9806"/>
                  </a:cubicBezTo>
                  <a:cubicBezTo>
                    <a:pt x="8659" y="9806"/>
                    <a:pt x="5921" y="11875"/>
                    <a:pt x="1751" y="12830"/>
                  </a:cubicBezTo>
                  <a:cubicBezTo>
                    <a:pt x="1592" y="12894"/>
                    <a:pt x="1401" y="12925"/>
                    <a:pt x="1210" y="12957"/>
                  </a:cubicBezTo>
                  <a:cubicBezTo>
                    <a:pt x="1114" y="12989"/>
                    <a:pt x="987" y="12989"/>
                    <a:pt x="892" y="12957"/>
                  </a:cubicBezTo>
                  <a:cubicBezTo>
                    <a:pt x="0" y="12671"/>
                    <a:pt x="382" y="10188"/>
                    <a:pt x="1051" y="9583"/>
                  </a:cubicBezTo>
                  <a:cubicBezTo>
                    <a:pt x="1815" y="8914"/>
                    <a:pt x="8214" y="7673"/>
                    <a:pt x="8214" y="7673"/>
                  </a:cubicBezTo>
                  <a:cubicBezTo>
                    <a:pt x="8214" y="7673"/>
                    <a:pt x="9009" y="6845"/>
                    <a:pt x="9391" y="6463"/>
                  </a:cubicBezTo>
                  <a:cubicBezTo>
                    <a:pt x="10601" y="5317"/>
                    <a:pt x="15758" y="2324"/>
                    <a:pt x="15758" y="2324"/>
                  </a:cubicBezTo>
                  <a:cubicBezTo>
                    <a:pt x="15758" y="2324"/>
                    <a:pt x="15758" y="2070"/>
                    <a:pt x="15822" y="1688"/>
                  </a:cubicBezTo>
                  <a:cubicBezTo>
                    <a:pt x="15918" y="1369"/>
                    <a:pt x="16013" y="987"/>
                    <a:pt x="16268" y="796"/>
                  </a:cubicBezTo>
                  <a:lnTo>
                    <a:pt x="17382" y="1"/>
                  </a:lnTo>
                  <a:lnTo>
                    <a:pt x="18051" y="223"/>
                  </a:ln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2" name="Google Shape;4442;p87"/>
            <p:cNvSpPr/>
            <p:nvPr/>
          </p:nvSpPr>
          <p:spPr>
            <a:xfrm>
              <a:off x="3242221" y="3687560"/>
              <a:ext cx="104235" cy="22785"/>
            </a:xfrm>
            <a:custGeom>
              <a:rect b="b" l="l" r="r" t="t"/>
              <a:pathLst>
                <a:path extrusionOk="0" h="1545" w="7068">
                  <a:moveTo>
                    <a:pt x="3934" y="0"/>
                  </a:moveTo>
                  <a:cubicBezTo>
                    <a:pt x="3823" y="0"/>
                    <a:pt x="3711" y="6"/>
                    <a:pt x="3598" y="16"/>
                  </a:cubicBezTo>
                  <a:cubicBezTo>
                    <a:pt x="2929" y="48"/>
                    <a:pt x="2292" y="207"/>
                    <a:pt x="1688" y="494"/>
                  </a:cubicBezTo>
                  <a:cubicBezTo>
                    <a:pt x="1083" y="717"/>
                    <a:pt x="478" y="1099"/>
                    <a:pt x="0" y="1513"/>
                  </a:cubicBezTo>
                  <a:cubicBezTo>
                    <a:pt x="255" y="1322"/>
                    <a:pt x="542" y="1131"/>
                    <a:pt x="796" y="1035"/>
                  </a:cubicBezTo>
                  <a:cubicBezTo>
                    <a:pt x="1083" y="876"/>
                    <a:pt x="1369" y="717"/>
                    <a:pt x="1688" y="621"/>
                  </a:cubicBezTo>
                  <a:cubicBezTo>
                    <a:pt x="1974" y="494"/>
                    <a:pt x="2292" y="367"/>
                    <a:pt x="2611" y="303"/>
                  </a:cubicBezTo>
                  <a:cubicBezTo>
                    <a:pt x="2929" y="207"/>
                    <a:pt x="3247" y="144"/>
                    <a:pt x="3566" y="144"/>
                  </a:cubicBezTo>
                  <a:cubicBezTo>
                    <a:pt x="3681" y="133"/>
                    <a:pt x="3794" y="127"/>
                    <a:pt x="3907" y="127"/>
                  </a:cubicBezTo>
                  <a:cubicBezTo>
                    <a:pt x="4452" y="127"/>
                    <a:pt x="4975" y="251"/>
                    <a:pt x="5476" y="462"/>
                  </a:cubicBezTo>
                  <a:cubicBezTo>
                    <a:pt x="5762" y="558"/>
                    <a:pt x="6017" y="717"/>
                    <a:pt x="6304" y="940"/>
                  </a:cubicBezTo>
                  <a:cubicBezTo>
                    <a:pt x="6463" y="1035"/>
                    <a:pt x="6590" y="1131"/>
                    <a:pt x="6686" y="1258"/>
                  </a:cubicBezTo>
                  <a:cubicBezTo>
                    <a:pt x="6781" y="1290"/>
                    <a:pt x="6813" y="1353"/>
                    <a:pt x="6908" y="1417"/>
                  </a:cubicBezTo>
                  <a:lnTo>
                    <a:pt x="7068" y="1544"/>
                  </a:lnTo>
                  <a:cubicBezTo>
                    <a:pt x="6622" y="1067"/>
                    <a:pt x="6113" y="653"/>
                    <a:pt x="5508" y="367"/>
                  </a:cubicBezTo>
                  <a:cubicBezTo>
                    <a:pt x="5005" y="128"/>
                    <a:pt x="4481" y="0"/>
                    <a:pt x="393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3" name="Google Shape;4443;p87"/>
            <p:cNvSpPr/>
            <p:nvPr/>
          </p:nvSpPr>
          <p:spPr>
            <a:xfrm>
              <a:off x="3294798" y="3698592"/>
              <a:ext cx="4247" cy="72322"/>
            </a:xfrm>
            <a:custGeom>
              <a:rect b="b" l="l" r="r" t="t"/>
              <a:pathLst>
                <a:path extrusionOk="0" h="4904" w="288">
                  <a:moveTo>
                    <a:pt x="96" y="1"/>
                  </a:moveTo>
                  <a:cubicBezTo>
                    <a:pt x="65" y="223"/>
                    <a:pt x="33" y="414"/>
                    <a:pt x="65" y="637"/>
                  </a:cubicBezTo>
                  <a:cubicBezTo>
                    <a:pt x="65" y="860"/>
                    <a:pt x="33" y="1051"/>
                    <a:pt x="33" y="1242"/>
                  </a:cubicBezTo>
                  <a:cubicBezTo>
                    <a:pt x="1" y="1656"/>
                    <a:pt x="1" y="2070"/>
                    <a:pt x="1" y="2484"/>
                  </a:cubicBezTo>
                  <a:cubicBezTo>
                    <a:pt x="1" y="2929"/>
                    <a:pt x="33" y="3311"/>
                    <a:pt x="65" y="3725"/>
                  </a:cubicBezTo>
                  <a:cubicBezTo>
                    <a:pt x="108" y="3985"/>
                    <a:pt x="151" y="4259"/>
                    <a:pt x="204" y="4527"/>
                  </a:cubicBezTo>
                  <a:lnTo>
                    <a:pt x="204" y="4527"/>
                  </a:lnTo>
                  <a:cubicBezTo>
                    <a:pt x="196" y="4454"/>
                    <a:pt x="192" y="4378"/>
                    <a:pt x="192" y="4298"/>
                  </a:cubicBezTo>
                  <a:lnTo>
                    <a:pt x="160" y="3980"/>
                  </a:lnTo>
                  <a:lnTo>
                    <a:pt x="96" y="3693"/>
                  </a:lnTo>
                  <a:cubicBezTo>
                    <a:pt x="96" y="3471"/>
                    <a:pt x="65" y="3280"/>
                    <a:pt x="65" y="3089"/>
                  </a:cubicBezTo>
                  <a:lnTo>
                    <a:pt x="65" y="2484"/>
                  </a:lnTo>
                  <a:lnTo>
                    <a:pt x="65" y="1242"/>
                  </a:lnTo>
                  <a:cubicBezTo>
                    <a:pt x="65" y="796"/>
                    <a:pt x="65" y="414"/>
                    <a:pt x="96" y="1"/>
                  </a:cubicBezTo>
                  <a:close/>
                  <a:moveTo>
                    <a:pt x="204" y="4527"/>
                  </a:moveTo>
                  <a:lnTo>
                    <a:pt x="204" y="4527"/>
                  </a:lnTo>
                  <a:cubicBezTo>
                    <a:pt x="219" y="4658"/>
                    <a:pt x="247" y="4781"/>
                    <a:pt x="287" y="4903"/>
                  </a:cubicBezTo>
                  <a:cubicBezTo>
                    <a:pt x="257" y="4780"/>
                    <a:pt x="229" y="4655"/>
                    <a:pt x="204" y="4527"/>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4" name="Google Shape;4444;p87"/>
            <p:cNvSpPr/>
            <p:nvPr/>
          </p:nvSpPr>
          <p:spPr>
            <a:xfrm>
              <a:off x="3196679" y="3560564"/>
              <a:ext cx="201421" cy="108925"/>
            </a:xfrm>
            <a:custGeom>
              <a:rect b="b" l="l" r="r" t="t"/>
              <a:pathLst>
                <a:path extrusionOk="0" h="7386" w="13658">
                  <a:moveTo>
                    <a:pt x="13658" y="191"/>
                  </a:moveTo>
                  <a:lnTo>
                    <a:pt x="13658" y="191"/>
                  </a:lnTo>
                  <a:cubicBezTo>
                    <a:pt x="13658" y="318"/>
                    <a:pt x="13594" y="382"/>
                    <a:pt x="13594" y="478"/>
                  </a:cubicBezTo>
                  <a:lnTo>
                    <a:pt x="13594" y="478"/>
                  </a:lnTo>
                  <a:cubicBezTo>
                    <a:pt x="13562" y="573"/>
                    <a:pt x="13530" y="700"/>
                    <a:pt x="13498" y="860"/>
                  </a:cubicBezTo>
                  <a:cubicBezTo>
                    <a:pt x="13339" y="1274"/>
                    <a:pt x="13116" y="1656"/>
                    <a:pt x="12893" y="2069"/>
                  </a:cubicBezTo>
                  <a:cubicBezTo>
                    <a:pt x="12766" y="2229"/>
                    <a:pt x="12702" y="2388"/>
                    <a:pt x="12607" y="2547"/>
                  </a:cubicBezTo>
                  <a:lnTo>
                    <a:pt x="12607" y="2547"/>
                  </a:lnTo>
                  <a:cubicBezTo>
                    <a:pt x="12607" y="2547"/>
                    <a:pt x="11970" y="3406"/>
                    <a:pt x="11302" y="4775"/>
                  </a:cubicBezTo>
                  <a:cubicBezTo>
                    <a:pt x="11270" y="4871"/>
                    <a:pt x="11174" y="4998"/>
                    <a:pt x="11143" y="5126"/>
                  </a:cubicBezTo>
                  <a:cubicBezTo>
                    <a:pt x="11015" y="5348"/>
                    <a:pt x="10888" y="5603"/>
                    <a:pt x="10824" y="5890"/>
                  </a:cubicBezTo>
                  <a:cubicBezTo>
                    <a:pt x="10474" y="6781"/>
                    <a:pt x="9519" y="7386"/>
                    <a:pt x="8564" y="7258"/>
                  </a:cubicBezTo>
                  <a:cubicBezTo>
                    <a:pt x="7641" y="7195"/>
                    <a:pt x="6877" y="6940"/>
                    <a:pt x="6813" y="6940"/>
                  </a:cubicBezTo>
                  <a:cubicBezTo>
                    <a:pt x="6718" y="6940"/>
                    <a:pt x="5953" y="7195"/>
                    <a:pt x="5062" y="7258"/>
                  </a:cubicBezTo>
                  <a:cubicBezTo>
                    <a:pt x="4075" y="7386"/>
                    <a:pt x="3152" y="6781"/>
                    <a:pt x="2802" y="5890"/>
                  </a:cubicBezTo>
                  <a:cubicBezTo>
                    <a:pt x="2643" y="5476"/>
                    <a:pt x="2483" y="5094"/>
                    <a:pt x="2261" y="4712"/>
                  </a:cubicBezTo>
                  <a:cubicBezTo>
                    <a:pt x="2229" y="4616"/>
                    <a:pt x="2165" y="4521"/>
                    <a:pt x="2101" y="4393"/>
                  </a:cubicBezTo>
                  <a:cubicBezTo>
                    <a:pt x="1528" y="3215"/>
                    <a:pt x="955" y="2483"/>
                    <a:pt x="955" y="2483"/>
                  </a:cubicBezTo>
                  <a:lnTo>
                    <a:pt x="955" y="2483"/>
                  </a:lnTo>
                  <a:cubicBezTo>
                    <a:pt x="892" y="2324"/>
                    <a:pt x="764" y="2165"/>
                    <a:pt x="669" y="2006"/>
                  </a:cubicBezTo>
                  <a:cubicBezTo>
                    <a:pt x="446" y="1656"/>
                    <a:pt x="191" y="1210"/>
                    <a:pt x="96" y="828"/>
                  </a:cubicBezTo>
                  <a:cubicBezTo>
                    <a:pt x="96" y="796"/>
                    <a:pt x="32" y="732"/>
                    <a:pt x="32" y="700"/>
                  </a:cubicBezTo>
                  <a:lnTo>
                    <a:pt x="32" y="700"/>
                  </a:lnTo>
                  <a:cubicBezTo>
                    <a:pt x="0" y="509"/>
                    <a:pt x="0" y="255"/>
                    <a:pt x="32" y="64"/>
                  </a:cubicBezTo>
                  <a:cubicBezTo>
                    <a:pt x="1465" y="0"/>
                    <a:pt x="2579" y="573"/>
                    <a:pt x="3184" y="828"/>
                  </a:cubicBezTo>
                  <a:cubicBezTo>
                    <a:pt x="3375" y="891"/>
                    <a:pt x="3502" y="987"/>
                    <a:pt x="3502" y="987"/>
                  </a:cubicBezTo>
                  <a:cubicBezTo>
                    <a:pt x="4744" y="1592"/>
                    <a:pt x="5858" y="1783"/>
                    <a:pt x="6813" y="1751"/>
                  </a:cubicBezTo>
                  <a:cubicBezTo>
                    <a:pt x="7131" y="1751"/>
                    <a:pt x="7482" y="1751"/>
                    <a:pt x="7832" y="1656"/>
                  </a:cubicBezTo>
                  <a:cubicBezTo>
                    <a:pt x="7959" y="1656"/>
                    <a:pt x="8086" y="1624"/>
                    <a:pt x="8214" y="1624"/>
                  </a:cubicBezTo>
                  <a:cubicBezTo>
                    <a:pt x="8787" y="1496"/>
                    <a:pt x="9423" y="1305"/>
                    <a:pt x="10124" y="987"/>
                  </a:cubicBezTo>
                  <a:cubicBezTo>
                    <a:pt x="10124" y="987"/>
                    <a:pt x="10219" y="891"/>
                    <a:pt x="10442" y="828"/>
                  </a:cubicBezTo>
                  <a:cubicBezTo>
                    <a:pt x="10983" y="573"/>
                    <a:pt x="12257" y="96"/>
                    <a:pt x="13658"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5" name="Google Shape;4445;p87"/>
            <p:cNvSpPr/>
            <p:nvPr/>
          </p:nvSpPr>
          <p:spPr>
            <a:xfrm>
              <a:off x="3304192" y="3719254"/>
              <a:ext cx="38978" cy="9143"/>
            </a:xfrm>
            <a:custGeom>
              <a:rect b="b" l="l" r="r" t="t"/>
              <a:pathLst>
                <a:path extrusionOk="0" h="620" w="2643">
                  <a:moveTo>
                    <a:pt x="2643" y="0"/>
                  </a:moveTo>
                  <a:lnTo>
                    <a:pt x="2643" y="0"/>
                  </a:lnTo>
                  <a:cubicBezTo>
                    <a:pt x="2632" y="17"/>
                    <a:pt x="2619" y="31"/>
                    <a:pt x="2605" y="44"/>
                  </a:cubicBezTo>
                  <a:lnTo>
                    <a:pt x="2605" y="44"/>
                  </a:lnTo>
                  <a:cubicBezTo>
                    <a:pt x="2620" y="34"/>
                    <a:pt x="2633" y="20"/>
                    <a:pt x="2643" y="0"/>
                  </a:cubicBezTo>
                  <a:close/>
                  <a:moveTo>
                    <a:pt x="2605" y="44"/>
                  </a:moveTo>
                  <a:cubicBezTo>
                    <a:pt x="2571" y="67"/>
                    <a:pt x="2527" y="74"/>
                    <a:pt x="2484" y="96"/>
                  </a:cubicBezTo>
                  <a:lnTo>
                    <a:pt x="2324" y="128"/>
                  </a:lnTo>
                  <a:cubicBezTo>
                    <a:pt x="2261" y="159"/>
                    <a:pt x="2133" y="191"/>
                    <a:pt x="2006" y="255"/>
                  </a:cubicBezTo>
                  <a:cubicBezTo>
                    <a:pt x="1783" y="287"/>
                    <a:pt x="1592" y="350"/>
                    <a:pt x="1338" y="414"/>
                  </a:cubicBezTo>
                  <a:cubicBezTo>
                    <a:pt x="1115" y="446"/>
                    <a:pt x="892" y="478"/>
                    <a:pt x="669" y="510"/>
                  </a:cubicBezTo>
                  <a:cubicBezTo>
                    <a:pt x="478" y="573"/>
                    <a:pt x="223" y="573"/>
                    <a:pt x="1" y="605"/>
                  </a:cubicBezTo>
                  <a:cubicBezTo>
                    <a:pt x="64" y="616"/>
                    <a:pt x="135" y="619"/>
                    <a:pt x="209" y="619"/>
                  </a:cubicBezTo>
                  <a:cubicBezTo>
                    <a:pt x="358" y="619"/>
                    <a:pt x="520" y="605"/>
                    <a:pt x="669" y="605"/>
                  </a:cubicBezTo>
                  <a:cubicBezTo>
                    <a:pt x="860" y="573"/>
                    <a:pt x="1115" y="510"/>
                    <a:pt x="1338" y="478"/>
                  </a:cubicBezTo>
                  <a:cubicBezTo>
                    <a:pt x="1592" y="446"/>
                    <a:pt x="1815" y="350"/>
                    <a:pt x="2006" y="287"/>
                  </a:cubicBezTo>
                  <a:cubicBezTo>
                    <a:pt x="2133" y="255"/>
                    <a:pt x="2229" y="191"/>
                    <a:pt x="2324" y="159"/>
                  </a:cubicBezTo>
                  <a:cubicBezTo>
                    <a:pt x="2430" y="133"/>
                    <a:pt x="2535" y="107"/>
                    <a:pt x="2605" y="44"/>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6" name="Google Shape;4446;p87"/>
            <p:cNvSpPr/>
            <p:nvPr/>
          </p:nvSpPr>
          <p:spPr>
            <a:xfrm>
              <a:off x="3248327" y="3743662"/>
              <a:ext cx="35217" cy="7536"/>
            </a:xfrm>
            <a:custGeom>
              <a:rect b="b" l="l" r="r" t="t"/>
              <a:pathLst>
                <a:path extrusionOk="0" h="511" w="2388">
                  <a:moveTo>
                    <a:pt x="0" y="1"/>
                  </a:moveTo>
                  <a:cubicBezTo>
                    <a:pt x="191" y="64"/>
                    <a:pt x="350" y="96"/>
                    <a:pt x="541" y="128"/>
                  </a:cubicBezTo>
                  <a:cubicBezTo>
                    <a:pt x="764" y="224"/>
                    <a:pt x="955" y="255"/>
                    <a:pt x="1146" y="287"/>
                  </a:cubicBezTo>
                  <a:lnTo>
                    <a:pt x="1751" y="415"/>
                  </a:lnTo>
                  <a:cubicBezTo>
                    <a:pt x="1878" y="415"/>
                    <a:pt x="1942" y="446"/>
                    <a:pt x="2069" y="446"/>
                  </a:cubicBezTo>
                  <a:cubicBezTo>
                    <a:pt x="2197" y="510"/>
                    <a:pt x="2260" y="510"/>
                    <a:pt x="2388" y="510"/>
                  </a:cubicBezTo>
                  <a:lnTo>
                    <a:pt x="1783" y="383"/>
                  </a:lnTo>
                  <a:lnTo>
                    <a:pt x="1178" y="255"/>
                  </a:lnTo>
                  <a:lnTo>
                    <a:pt x="0"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7" name="Google Shape;4447;p87"/>
            <p:cNvSpPr/>
            <p:nvPr/>
          </p:nvSpPr>
          <p:spPr>
            <a:xfrm>
              <a:off x="3236115" y="3471353"/>
              <a:ext cx="29126" cy="59639"/>
            </a:xfrm>
            <a:custGeom>
              <a:rect b="b" l="l" r="r" t="t"/>
              <a:pathLst>
                <a:path extrusionOk="0" h="4044" w="1975">
                  <a:moveTo>
                    <a:pt x="1942" y="0"/>
                  </a:moveTo>
                  <a:lnTo>
                    <a:pt x="1783" y="64"/>
                  </a:lnTo>
                  <a:lnTo>
                    <a:pt x="1465" y="223"/>
                  </a:lnTo>
                  <a:cubicBezTo>
                    <a:pt x="1178" y="351"/>
                    <a:pt x="956" y="542"/>
                    <a:pt x="733" y="733"/>
                  </a:cubicBezTo>
                  <a:lnTo>
                    <a:pt x="637" y="860"/>
                  </a:lnTo>
                  <a:cubicBezTo>
                    <a:pt x="160" y="1433"/>
                    <a:pt x="0" y="2293"/>
                    <a:pt x="478" y="3407"/>
                  </a:cubicBezTo>
                  <a:cubicBezTo>
                    <a:pt x="478" y="3407"/>
                    <a:pt x="510" y="3439"/>
                    <a:pt x="510" y="3502"/>
                  </a:cubicBezTo>
                  <a:cubicBezTo>
                    <a:pt x="573" y="3693"/>
                    <a:pt x="669" y="3853"/>
                    <a:pt x="796" y="4044"/>
                  </a:cubicBezTo>
                  <a:lnTo>
                    <a:pt x="828" y="4012"/>
                  </a:lnTo>
                  <a:cubicBezTo>
                    <a:pt x="1592" y="3057"/>
                    <a:pt x="1879" y="1942"/>
                    <a:pt x="1942" y="1147"/>
                  </a:cubicBezTo>
                  <a:cubicBezTo>
                    <a:pt x="1974" y="860"/>
                    <a:pt x="1974" y="637"/>
                    <a:pt x="1974" y="414"/>
                  </a:cubicBezTo>
                  <a:cubicBezTo>
                    <a:pt x="1974" y="160"/>
                    <a:pt x="1942" y="0"/>
                    <a:pt x="1942"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8" name="Google Shape;4448;p87"/>
            <p:cNvSpPr/>
            <p:nvPr/>
          </p:nvSpPr>
          <p:spPr>
            <a:xfrm>
              <a:off x="3265228" y="3467253"/>
              <a:ext cx="48372" cy="28522"/>
            </a:xfrm>
            <a:custGeom>
              <a:rect b="b" l="l" r="r" t="t"/>
              <a:pathLst>
                <a:path extrusionOk="0" h="1934" w="3280">
                  <a:moveTo>
                    <a:pt x="1032" y="1"/>
                  </a:moveTo>
                  <a:cubicBezTo>
                    <a:pt x="728" y="1"/>
                    <a:pt x="430" y="67"/>
                    <a:pt x="159" y="183"/>
                  </a:cubicBezTo>
                  <a:lnTo>
                    <a:pt x="0" y="278"/>
                  </a:lnTo>
                  <a:cubicBezTo>
                    <a:pt x="0" y="278"/>
                    <a:pt x="64" y="438"/>
                    <a:pt x="64" y="692"/>
                  </a:cubicBezTo>
                  <a:cubicBezTo>
                    <a:pt x="64" y="915"/>
                    <a:pt x="64" y="1138"/>
                    <a:pt x="0" y="1425"/>
                  </a:cubicBezTo>
                  <a:cubicBezTo>
                    <a:pt x="0" y="1425"/>
                    <a:pt x="1401" y="1775"/>
                    <a:pt x="3279" y="1934"/>
                  </a:cubicBezTo>
                  <a:cubicBezTo>
                    <a:pt x="3152" y="1711"/>
                    <a:pt x="3088" y="1456"/>
                    <a:pt x="2993" y="1234"/>
                  </a:cubicBezTo>
                  <a:cubicBezTo>
                    <a:pt x="2461" y="347"/>
                    <a:pt x="1729" y="1"/>
                    <a:pt x="103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9" name="Google Shape;4449;p87"/>
            <p:cNvSpPr/>
            <p:nvPr/>
          </p:nvSpPr>
          <p:spPr>
            <a:xfrm>
              <a:off x="3300432" y="4283236"/>
              <a:ext cx="13170" cy="11990"/>
            </a:xfrm>
            <a:custGeom>
              <a:rect b="b" l="l" r="r" t="t"/>
              <a:pathLst>
                <a:path extrusionOk="0" h="813" w="893">
                  <a:moveTo>
                    <a:pt x="518" y="1"/>
                  </a:moveTo>
                  <a:cubicBezTo>
                    <a:pt x="423" y="1"/>
                    <a:pt x="319" y="41"/>
                    <a:pt x="224" y="120"/>
                  </a:cubicBezTo>
                  <a:cubicBezTo>
                    <a:pt x="65" y="248"/>
                    <a:pt x="1" y="407"/>
                    <a:pt x="1" y="534"/>
                  </a:cubicBezTo>
                  <a:cubicBezTo>
                    <a:pt x="33" y="566"/>
                    <a:pt x="33" y="661"/>
                    <a:pt x="96" y="693"/>
                  </a:cubicBezTo>
                  <a:cubicBezTo>
                    <a:pt x="144" y="773"/>
                    <a:pt x="232" y="813"/>
                    <a:pt x="331" y="813"/>
                  </a:cubicBezTo>
                  <a:cubicBezTo>
                    <a:pt x="431" y="813"/>
                    <a:pt x="542" y="773"/>
                    <a:pt x="638" y="693"/>
                  </a:cubicBezTo>
                  <a:cubicBezTo>
                    <a:pt x="829" y="566"/>
                    <a:pt x="892" y="375"/>
                    <a:pt x="797" y="184"/>
                  </a:cubicBezTo>
                  <a:lnTo>
                    <a:pt x="765" y="120"/>
                  </a:lnTo>
                  <a:cubicBezTo>
                    <a:pt x="701" y="41"/>
                    <a:pt x="614" y="1"/>
                    <a:pt x="518"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0" name="Google Shape;4450;p87"/>
            <p:cNvSpPr/>
            <p:nvPr/>
          </p:nvSpPr>
          <p:spPr>
            <a:xfrm>
              <a:off x="2974131" y="3450131"/>
              <a:ext cx="11282" cy="10323"/>
            </a:xfrm>
            <a:custGeom>
              <a:rect b="b" l="l" r="r" t="t"/>
              <a:pathLst>
                <a:path extrusionOk="0" h="700" w="765">
                  <a:moveTo>
                    <a:pt x="446" y="1"/>
                  </a:moveTo>
                  <a:cubicBezTo>
                    <a:pt x="321" y="1"/>
                    <a:pt x="174" y="83"/>
                    <a:pt x="128" y="198"/>
                  </a:cubicBezTo>
                  <a:cubicBezTo>
                    <a:pt x="1" y="389"/>
                    <a:pt x="32" y="580"/>
                    <a:pt x="192" y="675"/>
                  </a:cubicBezTo>
                  <a:cubicBezTo>
                    <a:pt x="225" y="692"/>
                    <a:pt x="266" y="700"/>
                    <a:pt x="310" y="700"/>
                  </a:cubicBezTo>
                  <a:cubicBezTo>
                    <a:pt x="438" y="700"/>
                    <a:pt x="590" y="634"/>
                    <a:pt x="637" y="516"/>
                  </a:cubicBezTo>
                  <a:cubicBezTo>
                    <a:pt x="765" y="357"/>
                    <a:pt x="733" y="134"/>
                    <a:pt x="574" y="39"/>
                  </a:cubicBezTo>
                  <a:cubicBezTo>
                    <a:pt x="539" y="12"/>
                    <a:pt x="494" y="1"/>
                    <a:pt x="446"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1" name="Google Shape;4451;p87"/>
            <p:cNvSpPr/>
            <p:nvPr/>
          </p:nvSpPr>
          <p:spPr>
            <a:xfrm>
              <a:off x="3217798" y="3316881"/>
              <a:ext cx="183592" cy="76082"/>
            </a:xfrm>
            <a:custGeom>
              <a:rect b="b" l="l" r="r" t="t"/>
              <a:pathLst>
                <a:path extrusionOk="0" h="5159" w="12449">
                  <a:moveTo>
                    <a:pt x="12257" y="1"/>
                  </a:moveTo>
                  <a:lnTo>
                    <a:pt x="128" y="224"/>
                  </a:lnTo>
                  <a:lnTo>
                    <a:pt x="1" y="5158"/>
                  </a:lnTo>
                  <a:lnTo>
                    <a:pt x="1" y="5158"/>
                  </a:lnTo>
                  <a:lnTo>
                    <a:pt x="12448" y="4490"/>
                  </a:lnTo>
                  <a:lnTo>
                    <a:pt x="12257" y="1"/>
                  </a:lnTo>
                  <a:close/>
                </a:path>
              </a:pathLst>
            </a:custGeom>
            <a:solidFill>
              <a:srgbClr val="A98D8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2" name="Google Shape;4452;p87"/>
            <p:cNvSpPr/>
            <p:nvPr/>
          </p:nvSpPr>
          <p:spPr>
            <a:xfrm>
              <a:off x="3337995" y="3776064"/>
              <a:ext cx="68561" cy="135530"/>
            </a:xfrm>
            <a:custGeom>
              <a:rect b="b" l="l" r="r" t="t"/>
              <a:pathLst>
                <a:path extrusionOk="0" h="9190" w="4649">
                  <a:moveTo>
                    <a:pt x="2038" y="0"/>
                  </a:moveTo>
                  <a:cubicBezTo>
                    <a:pt x="1624" y="255"/>
                    <a:pt x="1210" y="414"/>
                    <a:pt x="733" y="478"/>
                  </a:cubicBezTo>
                  <a:cubicBezTo>
                    <a:pt x="733" y="478"/>
                    <a:pt x="1083" y="1847"/>
                    <a:pt x="574" y="3311"/>
                  </a:cubicBezTo>
                  <a:cubicBezTo>
                    <a:pt x="2325" y="4234"/>
                    <a:pt x="1911" y="7513"/>
                    <a:pt x="1" y="9137"/>
                  </a:cubicBezTo>
                  <a:cubicBezTo>
                    <a:pt x="448" y="9174"/>
                    <a:pt x="874" y="9190"/>
                    <a:pt x="1265" y="9190"/>
                  </a:cubicBezTo>
                  <a:cubicBezTo>
                    <a:pt x="1542" y="9190"/>
                    <a:pt x="1801" y="9182"/>
                    <a:pt x="2038" y="9169"/>
                  </a:cubicBezTo>
                  <a:cubicBezTo>
                    <a:pt x="4649" y="7577"/>
                    <a:pt x="2547" y="2834"/>
                    <a:pt x="2547" y="2834"/>
                  </a:cubicBezTo>
                  <a:cubicBezTo>
                    <a:pt x="2547" y="2834"/>
                    <a:pt x="3025" y="478"/>
                    <a:pt x="2038" y="0"/>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3" name="Google Shape;4453;p87"/>
            <p:cNvSpPr/>
            <p:nvPr/>
          </p:nvSpPr>
          <p:spPr>
            <a:xfrm>
              <a:off x="3227665" y="3855408"/>
              <a:ext cx="88279" cy="62043"/>
            </a:xfrm>
            <a:custGeom>
              <a:rect b="b" l="l" r="r" t="t"/>
              <a:pathLst>
                <a:path extrusionOk="0" h="4207" w="5986">
                  <a:moveTo>
                    <a:pt x="0" y="0"/>
                  </a:moveTo>
                  <a:lnTo>
                    <a:pt x="0" y="0"/>
                  </a:lnTo>
                  <a:cubicBezTo>
                    <a:pt x="64" y="478"/>
                    <a:pt x="128" y="955"/>
                    <a:pt x="191" y="1497"/>
                  </a:cubicBezTo>
                  <a:cubicBezTo>
                    <a:pt x="1092" y="2366"/>
                    <a:pt x="3327" y="4206"/>
                    <a:pt x="5741" y="4206"/>
                  </a:cubicBezTo>
                  <a:cubicBezTo>
                    <a:pt x="5801" y="4206"/>
                    <a:pt x="5862" y="4205"/>
                    <a:pt x="5922" y="4203"/>
                  </a:cubicBezTo>
                  <a:lnTo>
                    <a:pt x="5985" y="4139"/>
                  </a:lnTo>
                  <a:cubicBezTo>
                    <a:pt x="5985" y="3948"/>
                    <a:pt x="5985" y="3725"/>
                    <a:pt x="5922" y="3502"/>
                  </a:cubicBezTo>
                  <a:cubicBezTo>
                    <a:pt x="3789" y="3088"/>
                    <a:pt x="1433" y="2038"/>
                    <a:pt x="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4" name="Google Shape;4454;p87"/>
            <p:cNvSpPr/>
            <p:nvPr/>
          </p:nvSpPr>
          <p:spPr>
            <a:xfrm>
              <a:off x="3315460" y="3908457"/>
              <a:ext cx="54949" cy="87807"/>
            </a:xfrm>
            <a:custGeom>
              <a:rect b="b" l="l" r="r" t="t"/>
              <a:pathLst>
                <a:path extrusionOk="0" h="5954" w="3726">
                  <a:moveTo>
                    <a:pt x="1" y="1"/>
                  </a:moveTo>
                  <a:cubicBezTo>
                    <a:pt x="32" y="128"/>
                    <a:pt x="32" y="287"/>
                    <a:pt x="32" y="383"/>
                  </a:cubicBezTo>
                  <a:lnTo>
                    <a:pt x="32" y="606"/>
                  </a:lnTo>
                  <a:cubicBezTo>
                    <a:pt x="160" y="2134"/>
                    <a:pt x="223" y="3948"/>
                    <a:pt x="319" y="5954"/>
                  </a:cubicBezTo>
                  <a:lnTo>
                    <a:pt x="701" y="637"/>
                  </a:lnTo>
                  <a:cubicBezTo>
                    <a:pt x="701" y="637"/>
                    <a:pt x="1115" y="765"/>
                    <a:pt x="1688" y="828"/>
                  </a:cubicBezTo>
                  <a:cubicBezTo>
                    <a:pt x="1984" y="884"/>
                    <a:pt x="2355" y="918"/>
                    <a:pt x="2758" y="918"/>
                  </a:cubicBezTo>
                  <a:cubicBezTo>
                    <a:pt x="3048" y="918"/>
                    <a:pt x="3355" y="900"/>
                    <a:pt x="3662" y="860"/>
                  </a:cubicBezTo>
                  <a:cubicBezTo>
                    <a:pt x="3693" y="606"/>
                    <a:pt x="3693" y="319"/>
                    <a:pt x="3725" y="64"/>
                  </a:cubicBezTo>
                  <a:lnTo>
                    <a:pt x="3725" y="64"/>
                  </a:lnTo>
                  <a:cubicBezTo>
                    <a:pt x="3693" y="128"/>
                    <a:pt x="3598" y="160"/>
                    <a:pt x="3534" y="287"/>
                  </a:cubicBezTo>
                  <a:cubicBezTo>
                    <a:pt x="3324" y="299"/>
                    <a:pt x="3106" y="306"/>
                    <a:pt x="2878" y="306"/>
                  </a:cubicBezTo>
                  <a:cubicBezTo>
                    <a:pt x="2482" y="306"/>
                    <a:pt x="2057" y="284"/>
                    <a:pt x="1592" y="224"/>
                  </a:cubicBezTo>
                  <a:lnTo>
                    <a:pt x="1497" y="224"/>
                  </a:lnTo>
                  <a:cubicBezTo>
                    <a:pt x="1019" y="192"/>
                    <a:pt x="510" y="128"/>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5" name="Google Shape;4455;p87"/>
            <p:cNvSpPr/>
            <p:nvPr/>
          </p:nvSpPr>
          <p:spPr>
            <a:xfrm>
              <a:off x="3297158" y="4285242"/>
              <a:ext cx="23950" cy="21841"/>
            </a:xfrm>
            <a:custGeom>
              <a:rect b="b" l="l" r="r" t="t"/>
              <a:pathLst>
                <a:path extrusionOk="0" h="1481" w="1624">
                  <a:moveTo>
                    <a:pt x="1146" y="0"/>
                  </a:moveTo>
                  <a:cubicBezTo>
                    <a:pt x="1106" y="0"/>
                    <a:pt x="1066" y="16"/>
                    <a:pt x="1019" y="48"/>
                  </a:cubicBezTo>
                  <a:cubicBezTo>
                    <a:pt x="1114" y="207"/>
                    <a:pt x="1019" y="430"/>
                    <a:pt x="860" y="557"/>
                  </a:cubicBezTo>
                  <a:cubicBezTo>
                    <a:pt x="780" y="637"/>
                    <a:pt x="669" y="677"/>
                    <a:pt x="565" y="677"/>
                  </a:cubicBezTo>
                  <a:cubicBezTo>
                    <a:pt x="462" y="677"/>
                    <a:pt x="366" y="637"/>
                    <a:pt x="318" y="557"/>
                  </a:cubicBezTo>
                  <a:cubicBezTo>
                    <a:pt x="255" y="494"/>
                    <a:pt x="223" y="462"/>
                    <a:pt x="223" y="398"/>
                  </a:cubicBezTo>
                  <a:cubicBezTo>
                    <a:pt x="64" y="462"/>
                    <a:pt x="0" y="716"/>
                    <a:pt x="64" y="876"/>
                  </a:cubicBezTo>
                  <a:cubicBezTo>
                    <a:pt x="127" y="1003"/>
                    <a:pt x="191" y="1067"/>
                    <a:pt x="255" y="1162"/>
                  </a:cubicBezTo>
                  <a:cubicBezTo>
                    <a:pt x="350" y="1226"/>
                    <a:pt x="446" y="1258"/>
                    <a:pt x="509" y="1353"/>
                  </a:cubicBezTo>
                  <a:cubicBezTo>
                    <a:pt x="605" y="1385"/>
                    <a:pt x="669" y="1480"/>
                    <a:pt x="764" y="1480"/>
                  </a:cubicBezTo>
                  <a:cubicBezTo>
                    <a:pt x="860" y="1480"/>
                    <a:pt x="955" y="1480"/>
                    <a:pt x="1019" y="1385"/>
                  </a:cubicBezTo>
                  <a:cubicBezTo>
                    <a:pt x="1114" y="1321"/>
                    <a:pt x="1114" y="1130"/>
                    <a:pt x="1178" y="1035"/>
                  </a:cubicBezTo>
                  <a:cubicBezTo>
                    <a:pt x="1273" y="907"/>
                    <a:pt x="1433" y="907"/>
                    <a:pt x="1496" y="844"/>
                  </a:cubicBezTo>
                  <a:cubicBezTo>
                    <a:pt x="1592" y="748"/>
                    <a:pt x="1624" y="621"/>
                    <a:pt x="1592" y="525"/>
                  </a:cubicBezTo>
                  <a:cubicBezTo>
                    <a:pt x="1592" y="430"/>
                    <a:pt x="1528" y="303"/>
                    <a:pt x="1496" y="239"/>
                  </a:cubicBezTo>
                  <a:cubicBezTo>
                    <a:pt x="1464" y="112"/>
                    <a:pt x="1369" y="80"/>
                    <a:pt x="1273" y="48"/>
                  </a:cubicBezTo>
                  <a:cubicBezTo>
                    <a:pt x="1226" y="16"/>
                    <a:pt x="1186" y="0"/>
                    <a:pt x="1146" y="0"/>
                  </a:cubicBezTo>
                  <a:close/>
                </a:path>
              </a:pathLst>
            </a:custGeom>
            <a:solidFill>
              <a:srgbClr val="C83D3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6" name="Google Shape;4456;p87"/>
            <p:cNvSpPr/>
            <p:nvPr/>
          </p:nvSpPr>
          <p:spPr>
            <a:xfrm>
              <a:off x="3247855" y="3488254"/>
              <a:ext cx="67145" cy="42738"/>
            </a:xfrm>
            <a:custGeom>
              <a:rect b="b" l="l" r="r" t="t"/>
              <a:pathLst>
                <a:path extrusionOk="0" h="2898" w="4553">
                  <a:moveTo>
                    <a:pt x="1115" y="1"/>
                  </a:moveTo>
                  <a:cubicBezTo>
                    <a:pt x="1019" y="796"/>
                    <a:pt x="796" y="1911"/>
                    <a:pt x="0" y="2866"/>
                  </a:cubicBezTo>
                  <a:lnTo>
                    <a:pt x="32" y="2898"/>
                  </a:lnTo>
                  <a:cubicBezTo>
                    <a:pt x="64" y="2834"/>
                    <a:pt x="1369" y="1942"/>
                    <a:pt x="1592" y="637"/>
                  </a:cubicBezTo>
                  <a:cubicBezTo>
                    <a:pt x="2038" y="984"/>
                    <a:pt x="3331" y="1022"/>
                    <a:pt x="4078" y="1022"/>
                  </a:cubicBezTo>
                  <a:cubicBezTo>
                    <a:pt x="4292" y="1022"/>
                    <a:pt x="4461" y="1019"/>
                    <a:pt x="4553" y="1019"/>
                  </a:cubicBezTo>
                  <a:cubicBezTo>
                    <a:pt x="4521" y="828"/>
                    <a:pt x="4489" y="669"/>
                    <a:pt x="4362" y="510"/>
                  </a:cubicBezTo>
                  <a:cubicBezTo>
                    <a:pt x="2483" y="351"/>
                    <a:pt x="1115" y="1"/>
                    <a:pt x="1115"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7" name="Google Shape;4457;p87"/>
            <p:cNvSpPr/>
            <p:nvPr/>
          </p:nvSpPr>
          <p:spPr>
            <a:xfrm>
              <a:off x="3248799" y="3509388"/>
              <a:ext cx="23006" cy="15028"/>
            </a:xfrm>
            <a:custGeom>
              <a:rect b="b" l="l" r="r" t="t"/>
              <a:pathLst>
                <a:path extrusionOk="0" h="1019" w="1560">
                  <a:moveTo>
                    <a:pt x="1114" y="0"/>
                  </a:moveTo>
                  <a:cubicBezTo>
                    <a:pt x="1051" y="0"/>
                    <a:pt x="987" y="0"/>
                    <a:pt x="923" y="32"/>
                  </a:cubicBezTo>
                  <a:cubicBezTo>
                    <a:pt x="828" y="32"/>
                    <a:pt x="796" y="64"/>
                    <a:pt x="732" y="64"/>
                  </a:cubicBezTo>
                  <a:lnTo>
                    <a:pt x="669" y="64"/>
                  </a:lnTo>
                  <a:lnTo>
                    <a:pt x="637" y="127"/>
                  </a:lnTo>
                  <a:lnTo>
                    <a:pt x="605" y="159"/>
                  </a:lnTo>
                  <a:lnTo>
                    <a:pt x="573" y="191"/>
                  </a:lnTo>
                  <a:cubicBezTo>
                    <a:pt x="509" y="223"/>
                    <a:pt x="478" y="287"/>
                    <a:pt x="478" y="318"/>
                  </a:cubicBezTo>
                  <a:cubicBezTo>
                    <a:pt x="414" y="382"/>
                    <a:pt x="350" y="478"/>
                    <a:pt x="318" y="541"/>
                  </a:cubicBezTo>
                  <a:cubicBezTo>
                    <a:pt x="287" y="637"/>
                    <a:pt x="191" y="700"/>
                    <a:pt x="159" y="796"/>
                  </a:cubicBezTo>
                  <a:cubicBezTo>
                    <a:pt x="127" y="860"/>
                    <a:pt x="32" y="955"/>
                    <a:pt x="0" y="1019"/>
                  </a:cubicBezTo>
                  <a:cubicBezTo>
                    <a:pt x="96" y="987"/>
                    <a:pt x="159" y="923"/>
                    <a:pt x="255" y="860"/>
                  </a:cubicBezTo>
                  <a:cubicBezTo>
                    <a:pt x="318" y="796"/>
                    <a:pt x="414" y="764"/>
                    <a:pt x="446" y="669"/>
                  </a:cubicBezTo>
                  <a:lnTo>
                    <a:pt x="637" y="478"/>
                  </a:lnTo>
                  <a:lnTo>
                    <a:pt x="796" y="287"/>
                  </a:lnTo>
                  <a:cubicBezTo>
                    <a:pt x="828" y="287"/>
                    <a:pt x="923" y="223"/>
                    <a:pt x="955" y="223"/>
                  </a:cubicBezTo>
                  <a:cubicBezTo>
                    <a:pt x="1051" y="191"/>
                    <a:pt x="1082" y="191"/>
                    <a:pt x="1146" y="159"/>
                  </a:cubicBezTo>
                  <a:cubicBezTo>
                    <a:pt x="1242" y="127"/>
                    <a:pt x="1273" y="127"/>
                    <a:pt x="1369" y="64"/>
                  </a:cubicBezTo>
                  <a:cubicBezTo>
                    <a:pt x="1433" y="32"/>
                    <a:pt x="1464" y="32"/>
                    <a:pt x="156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8" name="Google Shape;4458;p87"/>
            <p:cNvSpPr/>
            <p:nvPr/>
          </p:nvSpPr>
          <p:spPr>
            <a:xfrm>
              <a:off x="3282601" y="3495761"/>
              <a:ext cx="26295" cy="8008"/>
            </a:xfrm>
            <a:custGeom>
              <a:rect b="b" l="l" r="r" t="t"/>
              <a:pathLst>
                <a:path extrusionOk="0" h="543" w="1783">
                  <a:moveTo>
                    <a:pt x="605" y="1"/>
                  </a:moveTo>
                  <a:cubicBezTo>
                    <a:pt x="541" y="33"/>
                    <a:pt x="509" y="96"/>
                    <a:pt x="446" y="128"/>
                  </a:cubicBezTo>
                  <a:cubicBezTo>
                    <a:pt x="414" y="160"/>
                    <a:pt x="350" y="192"/>
                    <a:pt x="318" y="224"/>
                  </a:cubicBezTo>
                  <a:cubicBezTo>
                    <a:pt x="255" y="287"/>
                    <a:pt x="191" y="319"/>
                    <a:pt x="159" y="383"/>
                  </a:cubicBezTo>
                  <a:lnTo>
                    <a:pt x="0" y="542"/>
                  </a:lnTo>
                  <a:cubicBezTo>
                    <a:pt x="64" y="510"/>
                    <a:pt x="96" y="510"/>
                    <a:pt x="191" y="478"/>
                  </a:cubicBezTo>
                  <a:cubicBezTo>
                    <a:pt x="255" y="447"/>
                    <a:pt x="318" y="447"/>
                    <a:pt x="382" y="383"/>
                  </a:cubicBezTo>
                  <a:cubicBezTo>
                    <a:pt x="478" y="351"/>
                    <a:pt x="509" y="319"/>
                    <a:pt x="541" y="319"/>
                  </a:cubicBezTo>
                  <a:cubicBezTo>
                    <a:pt x="573" y="287"/>
                    <a:pt x="669" y="287"/>
                    <a:pt x="700" y="224"/>
                  </a:cubicBezTo>
                  <a:lnTo>
                    <a:pt x="1210" y="224"/>
                  </a:lnTo>
                  <a:cubicBezTo>
                    <a:pt x="1305" y="224"/>
                    <a:pt x="1433" y="224"/>
                    <a:pt x="1496" y="192"/>
                  </a:cubicBezTo>
                  <a:cubicBezTo>
                    <a:pt x="1560" y="192"/>
                    <a:pt x="1687" y="160"/>
                    <a:pt x="1783" y="160"/>
                  </a:cubicBezTo>
                  <a:cubicBezTo>
                    <a:pt x="1719" y="128"/>
                    <a:pt x="1656" y="96"/>
                    <a:pt x="1528" y="96"/>
                  </a:cubicBezTo>
                  <a:cubicBezTo>
                    <a:pt x="1465" y="96"/>
                    <a:pt x="1337" y="33"/>
                    <a:pt x="1242" y="33"/>
                  </a:cubicBezTo>
                  <a:cubicBezTo>
                    <a:pt x="1178" y="33"/>
                    <a:pt x="1051" y="33"/>
                    <a:pt x="987"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9" name="Google Shape;4459;p87"/>
            <p:cNvSpPr/>
            <p:nvPr/>
          </p:nvSpPr>
          <p:spPr>
            <a:xfrm>
              <a:off x="3276024" y="3556804"/>
              <a:ext cx="40865" cy="28654"/>
            </a:xfrm>
            <a:custGeom>
              <a:rect b="b" l="l" r="r" t="t"/>
              <a:pathLst>
                <a:path extrusionOk="0" h="1943" w="2771">
                  <a:moveTo>
                    <a:pt x="2643" y="0"/>
                  </a:moveTo>
                  <a:cubicBezTo>
                    <a:pt x="2611" y="96"/>
                    <a:pt x="2611" y="128"/>
                    <a:pt x="2579" y="191"/>
                  </a:cubicBezTo>
                  <a:cubicBezTo>
                    <a:pt x="2388" y="669"/>
                    <a:pt x="1942" y="987"/>
                    <a:pt x="1433" y="987"/>
                  </a:cubicBezTo>
                  <a:cubicBezTo>
                    <a:pt x="1274" y="987"/>
                    <a:pt x="1146" y="987"/>
                    <a:pt x="1019" y="955"/>
                  </a:cubicBezTo>
                  <a:cubicBezTo>
                    <a:pt x="669" y="828"/>
                    <a:pt x="319" y="669"/>
                    <a:pt x="32" y="510"/>
                  </a:cubicBezTo>
                  <a:lnTo>
                    <a:pt x="0" y="828"/>
                  </a:lnTo>
                  <a:cubicBezTo>
                    <a:pt x="0" y="828"/>
                    <a:pt x="504" y="1273"/>
                    <a:pt x="1359" y="1273"/>
                  </a:cubicBezTo>
                  <a:cubicBezTo>
                    <a:pt x="1601" y="1273"/>
                    <a:pt x="1871" y="1238"/>
                    <a:pt x="2165" y="1146"/>
                  </a:cubicBezTo>
                  <a:cubicBezTo>
                    <a:pt x="2293" y="1529"/>
                    <a:pt x="2388" y="1783"/>
                    <a:pt x="2420" y="1942"/>
                  </a:cubicBezTo>
                  <a:cubicBezTo>
                    <a:pt x="2547" y="1942"/>
                    <a:pt x="2643" y="1942"/>
                    <a:pt x="2770" y="1911"/>
                  </a:cubicBezTo>
                  <a:lnTo>
                    <a:pt x="2643"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0" name="Google Shape;4460;p87"/>
            <p:cNvSpPr/>
            <p:nvPr/>
          </p:nvSpPr>
          <p:spPr>
            <a:xfrm>
              <a:off x="3227665" y="3625825"/>
              <a:ext cx="136636" cy="66998"/>
            </a:xfrm>
            <a:custGeom>
              <a:rect b="b" l="l" r="r" t="t"/>
              <a:pathLst>
                <a:path extrusionOk="0" h="4543" w="9265">
                  <a:moveTo>
                    <a:pt x="0" y="0"/>
                  </a:moveTo>
                  <a:cubicBezTo>
                    <a:pt x="64" y="605"/>
                    <a:pt x="128" y="1560"/>
                    <a:pt x="255" y="2611"/>
                  </a:cubicBezTo>
                  <a:cubicBezTo>
                    <a:pt x="1428" y="3197"/>
                    <a:pt x="4461" y="4542"/>
                    <a:pt x="7573" y="4542"/>
                  </a:cubicBezTo>
                  <a:cubicBezTo>
                    <a:pt x="8010" y="4542"/>
                    <a:pt x="8448" y="4516"/>
                    <a:pt x="8882" y="4457"/>
                  </a:cubicBezTo>
                  <a:lnTo>
                    <a:pt x="9264" y="955"/>
                  </a:lnTo>
                  <a:cubicBezTo>
                    <a:pt x="9201" y="860"/>
                    <a:pt x="9105" y="764"/>
                    <a:pt x="9042" y="701"/>
                  </a:cubicBezTo>
                  <a:cubicBezTo>
                    <a:pt x="8914" y="923"/>
                    <a:pt x="8851" y="1178"/>
                    <a:pt x="8723" y="1433"/>
                  </a:cubicBezTo>
                  <a:cubicBezTo>
                    <a:pt x="8404" y="2274"/>
                    <a:pt x="7610" y="2850"/>
                    <a:pt x="6725" y="2850"/>
                  </a:cubicBezTo>
                  <a:cubicBezTo>
                    <a:pt x="6638" y="2850"/>
                    <a:pt x="6551" y="2845"/>
                    <a:pt x="6463" y="2833"/>
                  </a:cubicBezTo>
                  <a:cubicBezTo>
                    <a:pt x="5540" y="2770"/>
                    <a:pt x="4776" y="2515"/>
                    <a:pt x="4712" y="2515"/>
                  </a:cubicBezTo>
                  <a:cubicBezTo>
                    <a:pt x="4617" y="2515"/>
                    <a:pt x="3852" y="2770"/>
                    <a:pt x="2961" y="2833"/>
                  </a:cubicBezTo>
                  <a:cubicBezTo>
                    <a:pt x="2876" y="2845"/>
                    <a:pt x="2791" y="2850"/>
                    <a:pt x="2706" y="2850"/>
                  </a:cubicBezTo>
                  <a:cubicBezTo>
                    <a:pt x="1840" y="2850"/>
                    <a:pt x="1017" y="2274"/>
                    <a:pt x="669" y="1433"/>
                  </a:cubicBezTo>
                  <a:cubicBezTo>
                    <a:pt x="446" y="923"/>
                    <a:pt x="255" y="446"/>
                    <a:pt x="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1" name="Google Shape;4461;p87"/>
            <p:cNvSpPr/>
            <p:nvPr/>
          </p:nvSpPr>
          <p:spPr>
            <a:xfrm>
              <a:off x="3366636" y="3567599"/>
              <a:ext cx="30527" cy="57176"/>
            </a:xfrm>
            <a:custGeom>
              <a:rect b="b" l="l" r="r" t="t"/>
              <a:pathLst>
                <a:path extrusionOk="0" h="3877" w="2070">
                  <a:moveTo>
                    <a:pt x="2070" y="1"/>
                  </a:moveTo>
                  <a:lnTo>
                    <a:pt x="1974" y="351"/>
                  </a:lnTo>
                  <a:cubicBezTo>
                    <a:pt x="1847" y="733"/>
                    <a:pt x="1592" y="1179"/>
                    <a:pt x="1369" y="1529"/>
                  </a:cubicBezTo>
                  <a:cubicBezTo>
                    <a:pt x="1274" y="1688"/>
                    <a:pt x="1178" y="1847"/>
                    <a:pt x="1083" y="2006"/>
                  </a:cubicBezTo>
                  <a:cubicBezTo>
                    <a:pt x="1083" y="2006"/>
                    <a:pt x="605" y="2738"/>
                    <a:pt x="1" y="3853"/>
                  </a:cubicBezTo>
                  <a:cubicBezTo>
                    <a:pt x="48" y="3869"/>
                    <a:pt x="104" y="3877"/>
                    <a:pt x="160" y="3877"/>
                  </a:cubicBezTo>
                  <a:cubicBezTo>
                    <a:pt x="215" y="3877"/>
                    <a:pt x="271" y="3869"/>
                    <a:pt x="319" y="3853"/>
                  </a:cubicBezTo>
                  <a:cubicBezTo>
                    <a:pt x="478" y="3821"/>
                    <a:pt x="701" y="3757"/>
                    <a:pt x="860" y="3725"/>
                  </a:cubicBezTo>
                  <a:cubicBezTo>
                    <a:pt x="1560" y="2611"/>
                    <a:pt x="1974" y="701"/>
                    <a:pt x="2070"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2" name="Google Shape;4462;p87"/>
            <p:cNvSpPr/>
            <p:nvPr/>
          </p:nvSpPr>
          <p:spPr>
            <a:xfrm>
              <a:off x="3196207" y="3571360"/>
              <a:ext cx="29126" cy="51660"/>
            </a:xfrm>
            <a:custGeom>
              <a:rect b="b" l="l" r="r" t="t"/>
              <a:pathLst>
                <a:path extrusionOk="0" h="3503" w="1975">
                  <a:moveTo>
                    <a:pt x="1" y="0"/>
                  </a:moveTo>
                  <a:cubicBezTo>
                    <a:pt x="1" y="9"/>
                    <a:pt x="3" y="21"/>
                    <a:pt x="7" y="33"/>
                  </a:cubicBezTo>
                  <a:lnTo>
                    <a:pt x="7" y="33"/>
                  </a:lnTo>
                  <a:cubicBezTo>
                    <a:pt x="4" y="18"/>
                    <a:pt x="2" y="7"/>
                    <a:pt x="1" y="0"/>
                  </a:cubicBezTo>
                  <a:close/>
                  <a:moveTo>
                    <a:pt x="7" y="33"/>
                  </a:moveTo>
                  <a:lnTo>
                    <a:pt x="7" y="33"/>
                  </a:lnTo>
                  <a:cubicBezTo>
                    <a:pt x="50" y="309"/>
                    <a:pt x="230" y="1951"/>
                    <a:pt x="924" y="3279"/>
                  </a:cubicBezTo>
                  <a:cubicBezTo>
                    <a:pt x="1242" y="3343"/>
                    <a:pt x="1560" y="3438"/>
                    <a:pt x="1911" y="3502"/>
                  </a:cubicBezTo>
                  <a:lnTo>
                    <a:pt x="1974" y="3502"/>
                  </a:lnTo>
                  <a:cubicBezTo>
                    <a:pt x="1445" y="2475"/>
                    <a:pt x="976" y="1782"/>
                    <a:pt x="926" y="1782"/>
                  </a:cubicBezTo>
                  <a:cubicBezTo>
                    <a:pt x="925" y="1782"/>
                    <a:pt x="924" y="1782"/>
                    <a:pt x="924" y="1783"/>
                  </a:cubicBezTo>
                  <a:cubicBezTo>
                    <a:pt x="828" y="1624"/>
                    <a:pt x="765" y="1465"/>
                    <a:pt x="637" y="1306"/>
                  </a:cubicBezTo>
                  <a:cubicBezTo>
                    <a:pt x="383" y="924"/>
                    <a:pt x="192" y="510"/>
                    <a:pt x="32" y="128"/>
                  </a:cubicBezTo>
                  <a:cubicBezTo>
                    <a:pt x="32" y="105"/>
                    <a:pt x="16" y="65"/>
                    <a:pt x="7" y="3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3" name="Google Shape;4463;p87"/>
            <p:cNvSpPr/>
            <p:nvPr/>
          </p:nvSpPr>
          <p:spPr>
            <a:xfrm>
              <a:off x="3481198" y="3483093"/>
              <a:ext cx="113158" cy="95313"/>
            </a:xfrm>
            <a:custGeom>
              <a:rect b="b" l="l" r="r" t="t"/>
              <a:pathLst>
                <a:path extrusionOk="0" h="6463" w="7673">
                  <a:moveTo>
                    <a:pt x="7672" y="0"/>
                  </a:moveTo>
                  <a:cubicBezTo>
                    <a:pt x="5603" y="1624"/>
                    <a:pt x="0" y="6463"/>
                    <a:pt x="0" y="6463"/>
                  </a:cubicBezTo>
                  <a:cubicBezTo>
                    <a:pt x="0" y="6463"/>
                    <a:pt x="987" y="5985"/>
                    <a:pt x="1847" y="5508"/>
                  </a:cubicBezTo>
                  <a:cubicBezTo>
                    <a:pt x="2834" y="4967"/>
                    <a:pt x="4266" y="3566"/>
                    <a:pt x="5508" y="2324"/>
                  </a:cubicBezTo>
                  <a:cubicBezTo>
                    <a:pt x="6686" y="1146"/>
                    <a:pt x="7641" y="64"/>
                    <a:pt x="767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4" name="Google Shape;4464;p87"/>
            <p:cNvSpPr/>
            <p:nvPr/>
          </p:nvSpPr>
          <p:spPr>
            <a:xfrm>
              <a:off x="3003716" y="3483564"/>
              <a:ext cx="110813" cy="93440"/>
            </a:xfrm>
            <a:custGeom>
              <a:rect b="b" l="l" r="r" t="t"/>
              <a:pathLst>
                <a:path extrusionOk="0" h="6336" w="7514">
                  <a:moveTo>
                    <a:pt x="0" y="0"/>
                  </a:moveTo>
                  <a:lnTo>
                    <a:pt x="0" y="0"/>
                  </a:lnTo>
                  <a:cubicBezTo>
                    <a:pt x="319" y="350"/>
                    <a:pt x="1051" y="1242"/>
                    <a:pt x="2006" y="2197"/>
                  </a:cubicBezTo>
                  <a:cubicBezTo>
                    <a:pt x="3247" y="3407"/>
                    <a:pt x="4712" y="4807"/>
                    <a:pt x="5667" y="5380"/>
                  </a:cubicBezTo>
                  <a:cubicBezTo>
                    <a:pt x="6526" y="5890"/>
                    <a:pt x="7513" y="6335"/>
                    <a:pt x="7513" y="6335"/>
                  </a:cubicBezTo>
                  <a:cubicBezTo>
                    <a:pt x="7513" y="6335"/>
                    <a:pt x="5508" y="4171"/>
                    <a:pt x="4489" y="3661"/>
                  </a:cubicBezTo>
                  <a:cubicBezTo>
                    <a:pt x="3438" y="3152"/>
                    <a:pt x="1" y="1"/>
                    <a:pt x="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5" name="Google Shape;4465;p87"/>
            <p:cNvSpPr/>
            <p:nvPr/>
          </p:nvSpPr>
          <p:spPr>
            <a:xfrm>
              <a:off x="3608430" y="3451915"/>
              <a:ext cx="15514" cy="13346"/>
            </a:xfrm>
            <a:custGeom>
              <a:rect b="b" l="l" r="r" t="t"/>
              <a:pathLst>
                <a:path extrusionOk="0" h="905" w="1052">
                  <a:moveTo>
                    <a:pt x="726" y="1"/>
                  </a:moveTo>
                  <a:cubicBezTo>
                    <a:pt x="633" y="1"/>
                    <a:pt x="539" y="30"/>
                    <a:pt x="446" y="77"/>
                  </a:cubicBezTo>
                  <a:cubicBezTo>
                    <a:pt x="383" y="109"/>
                    <a:pt x="319" y="141"/>
                    <a:pt x="255" y="172"/>
                  </a:cubicBezTo>
                  <a:cubicBezTo>
                    <a:pt x="223" y="236"/>
                    <a:pt x="192" y="236"/>
                    <a:pt x="128" y="268"/>
                  </a:cubicBezTo>
                  <a:cubicBezTo>
                    <a:pt x="96" y="300"/>
                    <a:pt x="96" y="332"/>
                    <a:pt x="96" y="427"/>
                  </a:cubicBezTo>
                  <a:cubicBezTo>
                    <a:pt x="1" y="523"/>
                    <a:pt x="64" y="618"/>
                    <a:pt x="64" y="714"/>
                  </a:cubicBezTo>
                  <a:cubicBezTo>
                    <a:pt x="64" y="745"/>
                    <a:pt x="64" y="777"/>
                    <a:pt x="96" y="809"/>
                  </a:cubicBezTo>
                  <a:cubicBezTo>
                    <a:pt x="128" y="873"/>
                    <a:pt x="223" y="905"/>
                    <a:pt x="287" y="905"/>
                  </a:cubicBezTo>
                  <a:lnTo>
                    <a:pt x="446" y="905"/>
                  </a:lnTo>
                  <a:cubicBezTo>
                    <a:pt x="478" y="905"/>
                    <a:pt x="542" y="873"/>
                    <a:pt x="574" y="809"/>
                  </a:cubicBezTo>
                  <a:cubicBezTo>
                    <a:pt x="605" y="777"/>
                    <a:pt x="574" y="714"/>
                    <a:pt x="605" y="682"/>
                  </a:cubicBezTo>
                  <a:cubicBezTo>
                    <a:pt x="637" y="618"/>
                    <a:pt x="701" y="586"/>
                    <a:pt x="733" y="586"/>
                  </a:cubicBezTo>
                  <a:cubicBezTo>
                    <a:pt x="765" y="586"/>
                    <a:pt x="860" y="586"/>
                    <a:pt x="892" y="554"/>
                  </a:cubicBezTo>
                  <a:cubicBezTo>
                    <a:pt x="1019" y="491"/>
                    <a:pt x="1051" y="332"/>
                    <a:pt x="1051" y="268"/>
                  </a:cubicBezTo>
                  <a:cubicBezTo>
                    <a:pt x="1019" y="141"/>
                    <a:pt x="924" y="77"/>
                    <a:pt x="828" y="13"/>
                  </a:cubicBezTo>
                  <a:cubicBezTo>
                    <a:pt x="794" y="5"/>
                    <a:pt x="760" y="1"/>
                    <a:pt x="726" y="1"/>
                  </a:cubicBezTo>
                  <a:close/>
                </a:path>
              </a:pathLst>
            </a:custGeom>
            <a:solidFill>
              <a:srgbClr val="C83D3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6" name="Google Shape;4466;p87"/>
            <p:cNvSpPr/>
            <p:nvPr/>
          </p:nvSpPr>
          <p:spPr>
            <a:xfrm>
              <a:off x="3607958" y="3450691"/>
              <a:ext cx="10810" cy="10353"/>
            </a:xfrm>
            <a:custGeom>
              <a:rect b="b" l="l" r="r" t="t"/>
              <a:pathLst>
                <a:path extrusionOk="0" h="702" w="733">
                  <a:moveTo>
                    <a:pt x="351" y="1"/>
                  </a:moveTo>
                  <a:cubicBezTo>
                    <a:pt x="160" y="1"/>
                    <a:pt x="1" y="160"/>
                    <a:pt x="1" y="351"/>
                  </a:cubicBezTo>
                  <a:cubicBezTo>
                    <a:pt x="1" y="542"/>
                    <a:pt x="160" y="701"/>
                    <a:pt x="351" y="701"/>
                  </a:cubicBezTo>
                  <a:cubicBezTo>
                    <a:pt x="574" y="701"/>
                    <a:pt x="733" y="542"/>
                    <a:pt x="733" y="351"/>
                  </a:cubicBezTo>
                  <a:cubicBezTo>
                    <a:pt x="733" y="160"/>
                    <a:pt x="574" y="1"/>
                    <a:pt x="35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7" name="Google Shape;4467;p87"/>
            <p:cNvSpPr/>
            <p:nvPr/>
          </p:nvSpPr>
          <p:spPr>
            <a:xfrm>
              <a:off x="3202785" y="3767613"/>
              <a:ext cx="105179" cy="138509"/>
            </a:xfrm>
            <a:custGeom>
              <a:rect b="b" l="l" r="r" t="t"/>
              <a:pathLst>
                <a:path extrusionOk="0" h="9392" w="7132">
                  <a:moveTo>
                    <a:pt x="1847" y="0"/>
                  </a:moveTo>
                  <a:cubicBezTo>
                    <a:pt x="605" y="446"/>
                    <a:pt x="1146" y="2038"/>
                    <a:pt x="1146" y="2038"/>
                  </a:cubicBezTo>
                  <a:cubicBezTo>
                    <a:pt x="1146" y="2038"/>
                    <a:pt x="0" y="2897"/>
                    <a:pt x="1146" y="4998"/>
                  </a:cubicBezTo>
                  <a:cubicBezTo>
                    <a:pt x="1305" y="5380"/>
                    <a:pt x="1496" y="5699"/>
                    <a:pt x="1687" y="6017"/>
                  </a:cubicBezTo>
                  <a:cubicBezTo>
                    <a:pt x="2993" y="7863"/>
                    <a:pt x="5126" y="8914"/>
                    <a:pt x="7131" y="9392"/>
                  </a:cubicBezTo>
                  <a:cubicBezTo>
                    <a:pt x="5348" y="8882"/>
                    <a:pt x="2483" y="6495"/>
                    <a:pt x="2451" y="6017"/>
                  </a:cubicBezTo>
                  <a:cubicBezTo>
                    <a:pt x="2388" y="5476"/>
                    <a:pt x="2451" y="4998"/>
                    <a:pt x="3375" y="3661"/>
                  </a:cubicBezTo>
                  <a:cubicBezTo>
                    <a:pt x="2929" y="2547"/>
                    <a:pt x="3534" y="1242"/>
                    <a:pt x="3852" y="605"/>
                  </a:cubicBezTo>
                  <a:cubicBezTo>
                    <a:pt x="2642" y="287"/>
                    <a:pt x="1847" y="0"/>
                    <a:pt x="1847" y="0"/>
                  </a:cubicBezTo>
                  <a:close/>
                </a:path>
              </a:pathLst>
            </a:custGeom>
            <a:solidFill>
              <a:srgbClr val="FFFFFF">
                <a:alpha val="2093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8" name="Google Shape;4468;p87"/>
            <p:cNvSpPr/>
            <p:nvPr/>
          </p:nvSpPr>
          <p:spPr>
            <a:xfrm>
              <a:off x="3745999" y="3392952"/>
              <a:ext cx="16443" cy="107524"/>
            </a:xfrm>
            <a:custGeom>
              <a:rect b="b" l="l" r="r" t="t"/>
              <a:pathLst>
                <a:path extrusionOk="0" h="7291" w="1115">
                  <a:moveTo>
                    <a:pt x="0" y="0"/>
                  </a:moveTo>
                  <a:lnTo>
                    <a:pt x="0" y="7290"/>
                  </a:lnTo>
                  <a:lnTo>
                    <a:pt x="796" y="7290"/>
                  </a:lnTo>
                  <a:lnTo>
                    <a:pt x="1114" y="0"/>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9" name="Google Shape;4469;p87"/>
            <p:cNvSpPr/>
            <p:nvPr/>
          </p:nvSpPr>
          <p:spPr>
            <a:xfrm>
              <a:off x="2856752" y="3392952"/>
              <a:ext cx="45098" cy="76068"/>
            </a:xfrm>
            <a:custGeom>
              <a:rect b="b" l="l" r="r" t="t"/>
              <a:pathLst>
                <a:path extrusionOk="0" h="5158" w="3058">
                  <a:moveTo>
                    <a:pt x="1" y="0"/>
                  </a:moveTo>
                  <a:lnTo>
                    <a:pt x="1" y="5157"/>
                  </a:lnTo>
                  <a:lnTo>
                    <a:pt x="415" y="382"/>
                  </a:lnTo>
                  <a:lnTo>
                    <a:pt x="3057" y="0"/>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0" name="Google Shape;4470;p87"/>
            <p:cNvSpPr/>
            <p:nvPr/>
          </p:nvSpPr>
          <p:spPr>
            <a:xfrm>
              <a:off x="3262411" y="3279790"/>
              <a:ext cx="68089" cy="21620"/>
            </a:xfrm>
            <a:custGeom>
              <a:rect b="b" l="l" r="r" t="t"/>
              <a:pathLst>
                <a:path extrusionOk="0" h="1466" w="4617">
                  <a:moveTo>
                    <a:pt x="0" y="1"/>
                  </a:moveTo>
                  <a:lnTo>
                    <a:pt x="0" y="1465"/>
                  </a:lnTo>
                  <a:lnTo>
                    <a:pt x="510" y="256"/>
                  </a:lnTo>
                  <a:lnTo>
                    <a:pt x="4616" y="1"/>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descr="Nous sommes fiers de vous dévoiler notre tout nouveau chant pastoral intitulé &quot;Appelés à aimer.&quot; Ce chant sera le guide spirituel de toutes les écoles francophones catholiques de l'Ontario cette année, marquant des moments importants tels que l'Avent, le Carême et la semaine de l'éducation catholique. La composition de cette magnifique chanson est l'œuvre de Brian St-Pierre et Jonathan Roy (responsable de l'éducation de la foi au CECCE). Félicitations à Rose et Naïka du Collège catholique Samuel Genest pour leur interprétation magique de cette chanson.&#10;&#10;&quot;Appelés à aimer&quot; nous rappelle notre vocation à aimer, et si nous répondons à cet appel, nous pouvons vivre des aventures extraordinaires dans la construction du Royaume de Dieu. Chacun de nous est appelé par son nom et invité à partager la joie de vivre.&#10;&#10;Ce chant viendra enrichir nos célébrations liturgiques et nos activités pastorales tout au long de cette année.&#10;&#10;Nous vous encourageons à partager ce chant dans vos réseaux, à télécharger la chanson et toutes les ressources qui l'accompagnent en suivant ce lien :&#10;&#10;https://docs.google.com/presentation/d/1LhEXlPsni2anFSblkWflEtsBixKAnou0du6MrSLIHoU/edit?usp=sharing&#10;&#10;Alors, êtes-vous prêts à répondre à l'appel à aimer ?&#10;&#10;CHANSON &#10;Composition, paroles, production et direction : Jonathan Roy&#10;Composition, musique et arrangements : Brian St-Pierre&#10;Chant : Rose Létang et Naïka Réjouis&#10;&#10;VIDÉOCLIP&#10;Réalisation et postproduction : Klash Média&#10;Coordination artistique : Jonathan Roy &#10;&#10;Merci aux collaborateurs suivants : &#10;&#10;- Paroisse Notre-Dame-de-Lourdes&#10;- Les bénévoles de la grotte Notre-Dame-de-Lourdes&#10;- Collège catholique Samuel-Genest&#10;- École élémentaire catholique Montfort&#10;- Équipe en construction identitaire du CECCE&#10;- Programme Passion Arts du CECCE&#10;- Conseil des écoles catholiques du Centre-Est&#10;- Office provincial de l'éducation de la foi catholique de l'Ontario&#10;&#10;© CECCE et OPÉCO" id="4471" name="Google Shape;4471;p87" title="Appelés à aimer">
            <a:hlinkClick r:id="rId5"/>
          </p:cNvPr>
          <p:cNvPicPr preferRelativeResize="0"/>
          <p:nvPr/>
        </p:nvPicPr>
        <p:blipFill>
          <a:blip r:embed="rId6">
            <a:alphaModFix/>
          </a:blip>
          <a:stretch>
            <a:fillRect/>
          </a:stretch>
        </p:blipFill>
        <p:spPr>
          <a:xfrm>
            <a:off x="195575" y="792239"/>
            <a:ext cx="6481350" cy="3645750"/>
          </a:xfrm>
          <a:prstGeom prst="rect">
            <a:avLst/>
          </a:prstGeom>
          <a:noFill/>
          <a:ln cap="flat" cmpd="sng" w="38100">
            <a:solidFill>
              <a:srgbClr val="1B4FA1"/>
            </a:solidFill>
            <a:prstDash val="solid"/>
            <a:round/>
            <a:headEnd len="sm" w="sm" type="none"/>
            <a:tailEnd len="sm" w="sm" type="none"/>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471"/>
                                        </p:tgtEl>
                                        <p:attrNameLst>
                                          <p:attrName>style.visibility</p:attrName>
                                        </p:attrNameLst>
                                      </p:cBhvr>
                                      <p:to>
                                        <p:strVal val="visible"/>
                                      </p:to>
                                    </p:set>
                                    <p:animEffect filter="fade" transition="in">
                                      <p:cBhvr>
                                        <p:cTn dur="1000"/>
                                        <p:tgtEl>
                                          <p:spTgt spid="447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4475" name="Shape 4475"/>
        <p:cNvGrpSpPr/>
        <p:nvPr/>
      </p:nvGrpSpPr>
      <p:grpSpPr>
        <a:xfrm>
          <a:off x="0" y="0"/>
          <a:ext cx="0" cy="0"/>
          <a:chOff x="0" y="0"/>
          <a:chExt cx="0" cy="0"/>
        </a:xfrm>
      </p:grpSpPr>
      <p:sp>
        <p:nvSpPr>
          <p:cNvPr id="4476" name="Google Shape;4476;p88"/>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4477" name="Google Shape;4477;p88"/>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4478" name="Google Shape;4478;p88"/>
          <p:cNvGrpSpPr/>
          <p:nvPr/>
        </p:nvGrpSpPr>
        <p:grpSpPr>
          <a:xfrm rot="368268">
            <a:off x="5966703" y="456762"/>
            <a:ext cx="2720006" cy="3659256"/>
            <a:chOff x="3113638" y="3719988"/>
            <a:chExt cx="940568" cy="1265521"/>
          </a:xfrm>
        </p:grpSpPr>
        <p:sp>
          <p:nvSpPr>
            <p:cNvPr id="4479" name="Google Shape;4479;p88"/>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0" name="Google Shape;4480;p88"/>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1" name="Google Shape;4481;p88"/>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2" name="Google Shape;4482;p88"/>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3" name="Google Shape;4483;p88"/>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4" name="Google Shape;4484;p88"/>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5" name="Google Shape;4485;p88"/>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6" name="Google Shape;4486;p88"/>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7" name="Google Shape;4487;p88"/>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8" name="Google Shape;4488;p88"/>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9" name="Google Shape;4489;p88"/>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0" name="Google Shape;4490;p88"/>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1" name="Google Shape;4491;p88"/>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2" name="Google Shape;4492;p88"/>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3" name="Google Shape;4493;p88"/>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4" name="Google Shape;4494;p88"/>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5" name="Google Shape;4495;p88"/>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6" name="Google Shape;4496;p88"/>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7" name="Google Shape;4497;p88"/>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8" name="Google Shape;4498;p88"/>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9" name="Google Shape;4499;p88"/>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0" name="Google Shape;4500;p88"/>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1" name="Google Shape;4501;p88"/>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2" name="Google Shape;4502;p88"/>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3" name="Google Shape;4503;p88"/>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4" name="Google Shape;4504;p88"/>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5" name="Google Shape;4505;p88"/>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6" name="Google Shape;4506;p88"/>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7" name="Google Shape;4507;p88"/>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8" name="Google Shape;4508;p88"/>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9" name="Google Shape;4509;p88"/>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0" name="Google Shape;4510;p88"/>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1" name="Google Shape;4511;p88"/>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2" name="Google Shape;4512;p88"/>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3" name="Google Shape;4513;p88"/>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4" name="Google Shape;4514;p88"/>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5" name="Google Shape;4515;p88"/>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6" name="Google Shape;4516;p88"/>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7" name="Google Shape;4517;p88"/>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8" name="Google Shape;4518;p88"/>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9" name="Google Shape;4519;p88"/>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0" name="Google Shape;4520;p88"/>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1" name="Google Shape;4521;p88"/>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2" name="Google Shape;4522;p88"/>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3" name="Google Shape;4523;p88"/>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4" name="Google Shape;4524;p88"/>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5" name="Google Shape;4525;p88"/>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6" name="Google Shape;4526;p88"/>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7" name="Google Shape;4527;p88"/>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8" name="Google Shape;4528;p88"/>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9" name="Google Shape;4529;p88"/>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0" name="Google Shape;4530;p88"/>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1" name="Google Shape;4531;p88"/>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2" name="Google Shape;4532;p88"/>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3" name="Google Shape;4533;p88"/>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4" name="Google Shape;4534;p88"/>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5" name="Google Shape;4535;p88"/>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6" name="Google Shape;4536;p88"/>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7" name="Google Shape;4537;p88"/>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8" name="Google Shape;4538;p88"/>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9" name="Google Shape;4539;p88"/>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0" name="Google Shape;4540;p88"/>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1" name="Google Shape;4541;p88"/>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2" name="Google Shape;4542;p88"/>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3" name="Google Shape;4543;p88"/>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4" name="Google Shape;4544;p88"/>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5" name="Google Shape;4545;p88"/>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6" name="Google Shape;4546;p88"/>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7" name="Google Shape;4547;p88"/>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8" name="Google Shape;4548;p88"/>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549" name="Google Shape;4549;p88"/>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4550" name="Google Shape;4550;p88"/>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4551" name="Google Shape;4551;p88"/>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4552" name="Google Shape;4552;p88"/>
          <p:cNvPicPr preferRelativeResize="0"/>
          <p:nvPr/>
        </p:nvPicPr>
        <p:blipFill>
          <a:blip r:embed="rId4">
            <a:alphaModFix/>
          </a:blip>
          <a:stretch>
            <a:fillRect/>
          </a:stretch>
        </p:blipFill>
        <p:spPr>
          <a:xfrm>
            <a:off x="2455700" y="3951775"/>
            <a:ext cx="1404176" cy="1191725"/>
          </a:xfrm>
          <a:prstGeom prst="rect">
            <a:avLst/>
          </a:prstGeom>
          <a:noFill/>
          <a:ln>
            <a:noFill/>
          </a:ln>
        </p:spPr>
      </p:pic>
      <p:pic>
        <p:nvPicPr>
          <p:cNvPr descr="Avec Steven Civil&#10;&#10;&#10;&#10;© Émission produite par EMCI TV&#10;Source : https://emcitv.com/steven-civil/video/hosanna-instrumental-piano-69649.html" id="4553" name="Google Shape;4553;p88" title="Hosanna instrumental - Temps d'adoration profonde avec Steven Civil - partie 1">
            <a:hlinkClick r:id="rId5"/>
          </p:cNvPr>
          <p:cNvPicPr preferRelativeResize="0"/>
          <p:nvPr/>
        </p:nvPicPr>
        <p:blipFill>
          <a:blip r:embed="rId6">
            <a:alphaModFix/>
          </a:blip>
          <a:stretch>
            <a:fillRect/>
          </a:stretch>
        </p:blipFill>
        <p:spPr>
          <a:xfrm>
            <a:off x="8168725" y="4549400"/>
            <a:ext cx="934800" cy="52582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553"/>
                                        </p:tgtEl>
                                        <p:attrNameLst>
                                          <p:attrName>style.visibility</p:attrName>
                                        </p:attrNameLst>
                                      </p:cBhvr>
                                      <p:to>
                                        <p:strVal val="visible"/>
                                      </p:to>
                                    </p:set>
                                    <p:animEffect filter="fade" transition="in">
                                      <p:cBhvr>
                                        <p:cTn dur="1000"/>
                                        <p:tgtEl>
                                          <p:spTgt spid="455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Religion Subject for Middle School: Christian Easter">
  <a:themeElements>
    <a:clrScheme name="Simple Light">
      <a:dk1>
        <a:srgbClr val="63504A"/>
      </a:dk1>
      <a:lt1>
        <a:srgbClr val="946761"/>
      </a:lt1>
      <a:dk2>
        <a:srgbClr val="924150"/>
      </a:dk2>
      <a:lt2>
        <a:srgbClr val="9B6C5A"/>
      </a:lt2>
      <a:accent1>
        <a:srgbClr val="A98C88"/>
      </a:accent1>
      <a:accent2>
        <a:srgbClr val="ECB984"/>
      </a:accent2>
      <a:accent3>
        <a:srgbClr val="EEDBC8"/>
      </a:accent3>
      <a:accent4>
        <a:srgbClr val="F4E8DC"/>
      </a:accent4>
      <a:accent5>
        <a:srgbClr val="FFFFFF"/>
      </a:accent5>
      <a:accent6>
        <a:srgbClr val="FFFFFF"/>
      </a:accent6>
      <a:hlink>
        <a:srgbClr val="00000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